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93" r:id="rId5"/>
    <p:sldId id="260" r:id="rId6"/>
    <p:sldId id="261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9190" y="5164556"/>
            <a:ext cx="3957266" cy="1176536"/>
          </a:xfrm>
        </p:spPr>
        <p:txBody>
          <a:bodyPr/>
          <a:lstStyle/>
          <a:p>
            <a:r>
              <a:rPr lang="ru-RU" dirty="0" smtClean="0"/>
              <a:t>Иваненко </a:t>
            </a:r>
            <a:r>
              <a:rPr lang="ru-RU" dirty="0" smtClean="0"/>
              <a:t>Матвей,  </a:t>
            </a:r>
            <a:r>
              <a:rPr lang="ru-RU" dirty="0" smtClean="0"/>
              <a:t>7 «А» </a:t>
            </a:r>
            <a:r>
              <a:rPr lang="ru-RU" dirty="0" smtClean="0"/>
              <a:t>класс МБОУ СОШ №20</a:t>
            </a:r>
          </a:p>
          <a:p>
            <a:r>
              <a:rPr lang="ru-RU" dirty="0" smtClean="0"/>
              <a:t>Темрюкского района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543800" cy="1524000"/>
          </a:xfrm>
        </p:spPr>
        <p:txBody>
          <a:bodyPr/>
          <a:lstStyle/>
          <a:p>
            <a:r>
              <a:rPr lang="ru-RU" sz="3200" dirty="0" smtClean="0"/>
              <a:t>«Военная горка» – визитная карточка нашего города</a:t>
            </a:r>
            <a:br>
              <a:rPr lang="ru-RU" sz="32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35-летию музея посвящается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47564"/>
            <a:ext cx="4032448" cy="242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90" y="2492896"/>
            <a:ext cx="388307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2520280" cy="14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8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Танк Т-34-85</a:t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957922" cy="512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9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Бронетранспортер БТР-152</a:t>
            </a:r>
            <a:br>
              <a:rPr lang="ru-RU" dirty="0"/>
            </a:b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967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Вертолет Ми-4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408712" cy="420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Ан-14 "Пчелка"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24" y="1524000"/>
            <a:ext cx="698015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2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160 мм. миномет образца 1943 года.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6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Автомобиль Зис-5 "Захар"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4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Танк  </a:t>
            </a:r>
            <a:r>
              <a:rPr lang="ru-RU" dirty="0"/>
              <a:t>ПТ-76 (Плавающий)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0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Танк тяжелый ИС-3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98" y="1524000"/>
            <a:ext cx="706100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2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Танк Т-54-а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Зенитная пушка КС-19М2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2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5013176"/>
          </a:xfrm>
        </p:spPr>
        <p:txBody>
          <a:bodyPr>
            <a:normAutofit/>
          </a:bodyPr>
          <a:lstStyle/>
          <a:p>
            <a:pPr fontAlgn="base"/>
            <a:r>
              <a:rPr lang="ru-RU" sz="2400" dirty="0"/>
              <a:t>Музей боевой техники "Военная горка" открыт 27 сентября 1983 года. Основателем музея является выдающийся деятель Кубани В.Н. Солошенко, архитектор А.В. Брагин. 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://balti-town.ru/press-tsentr/gallery/img/hist/nazv_m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1" y="1693053"/>
            <a:ext cx="8353327" cy="46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3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37мм. автоматическая зенитная пушка образца 1939 года (АЗП-37)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95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45мм. противотанковая пушка образца 1942 года.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3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Через дорогу расположена 2-я часть музея, посвященная военно-морскому флоту.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38" y="1228292"/>
            <a:ext cx="2489888" cy="16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248582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4615759"/>
            <a:ext cx="3161523" cy="21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1178"/>
            <a:ext cx="2621126" cy="17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38" y="2887180"/>
            <a:ext cx="2513046" cy="167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Катер береговой охраны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81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Торпеда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6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Корабельные орудия...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45мм. автоматическая одноорудийная </a:t>
            </a:r>
            <a:r>
              <a:rPr lang="ru-RU" dirty="0" smtClean="0"/>
              <a:t>артиллерийская </a:t>
            </a:r>
            <a:r>
              <a:rPr lang="ru-RU" dirty="0"/>
              <a:t>установка СМ-21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1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25 мм. </a:t>
            </a:r>
            <a:r>
              <a:rPr lang="ru-RU" dirty="0" err="1"/>
              <a:t>двухавтоматная</a:t>
            </a:r>
            <a:r>
              <a:rPr lang="ru-RU" dirty="0"/>
              <a:t> </a:t>
            </a:r>
            <a:r>
              <a:rPr lang="ru-RU" dirty="0" smtClean="0"/>
              <a:t>артиллерийская </a:t>
            </a:r>
            <a:r>
              <a:rPr lang="ru-RU" dirty="0"/>
              <a:t>установка 2М-3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7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57 мм. спаренная зенитная </a:t>
            </a:r>
            <a:r>
              <a:rPr lang="ru-RU" dirty="0" err="1"/>
              <a:t>артустановка</a:t>
            </a:r>
            <a:r>
              <a:rPr lang="ru-RU" dirty="0"/>
              <a:t> ЗИФ-31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24000"/>
            <a:ext cx="633670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3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Шлюпка танкерного типа неограниченного плаванья. Вместимость 30 человек.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2132856"/>
            <a:ext cx="6862288" cy="39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3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048" y="188640"/>
            <a:ext cx="5932104" cy="536652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Военная горка — музей военной техники, расположенный по обеим сторонам автотрассы при въезде в Темрюк с юго-востока на возвышенности, которую образовал потухший грязевой вулкан Гора Миска.</a:t>
            </a:r>
          </a:p>
          <a:p>
            <a:r>
              <a:rPr lang="ru-RU" dirty="0" smtClean="0"/>
              <a:t>В </a:t>
            </a:r>
            <a:r>
              <a:rPr lang="ru-RU" dirty="0"/>
              <a:t>экспозиции на большом пространстве собраны военные машины всех родов войск: сухопутных (танки, бронемашины, пушки), морских (торпедный катер, торпеды, мины), воздушных (транспортный самолёт, истребители), железнодорожных (паровоз Су208-79 с вагоном времён войны, </a:t>
            </a:r>
            <a:r>
              <a:rPr lang="ru-RU" dirty="0" smtClean="0"/>
              <a:t>н</a:t>
            </a:r>
            <a:r>
              <a:rPr lang="en-US" dirty="0" smtClean="0"/>
              <a:t>e</a:t>
            </a:r>
            <a:r>
              <a:rPr lang="ru-RU" dirty="0" smtClean="0"/>
              <a:t> </a:t>
            </a:r>
            <a:r>
              <a:rPr lang="ru-RU" dirty="0"/>
              <a:t>в плохом </a:t>
            </a:r>
            <a:r>
              <a:rPr lang="ru-RU" dirty="0" smtClean="0"/>
              <a:t>состоянии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dirty="0" smtClean="0"/>
              <a:t>На центральном памятном </a:t>
            </a:r>
            <a:r>
              <a:rPr lang="ru-RU" dirty="0"/>
              <a:t>обелиске написано: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«Оборона </a:t>
            </a:r>
            <a:r>
              <a:rPr lang="ru-RU" dirty="0">
                <a:solidFill>
                  <a:srgbClr val="FF0000"/>
                </a:solidFill>
              </a:rPr>
              <a:t>Темрюка войдёт в историю Отечественной войны. За героизмом,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проявленным </a:t>
            </a:r>
            <a:r>
              <a:rPr lang="ru-RU" dirty="0">
                <a:solidFill>
                  <a:srgbClr val="FF0000"/>
                </a:solidFill>
              </a:rPr>
              <a:t>личным составом,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следит </a:t>
            </a:r>
            <a:r>
              <a:rPr lang="ru-RU" dirty="0">
                <a:solidFill>
                  <a:srgbClr val="FF0000"/>
                </a:solidFill>
              </a:rPr>
              <a:t>вся страна, как в своё время следила за героями Севастополя</a:t>
            </a:r>
            <a:r>
              <a:rPr lang="ru-RU" dirty="0" smtClean="0">
                <a:solidFill>
                  <a:srgbClr val="FF0000"/>
                </a:solidFill>
              </a:rPr>
              <a:t>.»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/>
              <a:t>Это слова С.М. Буденного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r="23248"/>
          <a:stretch/>
        </p:blipFill>
        <p:spPr bwMode="auto">
          <a:xfrm>
            <a:off x="5796136" y="2060848"/>
            <a:ext cx="2916936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Реактивная глубинная бомба для уничтожения подводных лодок.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25144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Я горжусь </a:t>
            </a:r>
            <a:r>
              <a:rPr lang="ru-RU" sz="2800" dirty="0" smtClean="0"/>
              <a:t> тем</a:t>
            </a:r>
            <a:r>
              <a:rPr lang="ru-RU" sz="2800" dirty="0" smtClean="0"/>
              <a:t>, что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в Темрюкском районе </a:t>
            </a:r>
            <a:r>
              <a:rPr lang="ru-RU" sz="2800" dirty="0" smtClean="0">
                <a:latin typeface="+mn-lt"/>
              </a:rPr>
              <a:t> находится </a:t>
            </a:r>
            <a:r>
              <a:rPr lang="ru-RU" sz="2800" dirty="0" smtClean="0">
                <a:latin typeface="+mn-lt"/>
              </a:rPr>
              <a:t>такой прекрасный музей военной техники. Многие люди с разных городов </a:t>
            </a:r>
            <a:r>
              <a:rPr lang="ru-RU" sz="2800" dirty="0" smtClean="0">
                <a:latin typeface="+mn-lt"/>
              </a:rPr>
              <a:t> ездят </a:t>
            </a:r>
            <a:r>
              <a:rPr lang="ru-RU" sz="2800" dirty="0" smtClean="0">
                <a:latin typeface="+mn-lt"/>
              </a:rPr>
              <a:t>сюда </a:t>
            </a:r>
            <a:r>
              <a:rPr lang="ru-RU" sz="2800" dirty="0" smtClean="0">
                <a:latin typeface="+mn-lt"/>
              </a:rPr>
              <a:t>, чтобы </a:t>
            </a:r>
            <a:r>
              <a:rPr lang="ru-RU" sz="2800" dirty="0" smtClean="0">
                <a:latin typeface="+mn-lt"/>
              </a:rPr>
              <a:t>посмотреть на военную технику </a:t>
            </a:r>
            <a:r>
              <a:rPr lang="ru-RU" sz="2800" dirty="0" smtClean="0">
                <a:latin typeface="+mn-lt"/>
              </a:rPr>
              <a:t>, с </a:t>
            </a:r>
            <a:r>
              <a:rPr lang="ru-RU" sz="2800" dirty="0" smtClean="0">
                <a:latin typeface="+mn-lt"/>
              </a:rPr>
              <a:t>которой воевали </a:t>
            </a:r>
            <a:r>
              <a:rPr lang="ru-RU" sz="2800" dirty="0" smtClean="0">
                <a:latin typeface="+mn-lt"/>
              </a:rPr>
              <a:t> наши  прадеды. Музей развивается и обновляется. К 75-летию освобождения Таманского п-</a:t>
            </a:r>
            <a:r>
              <a:rPr lang="ru-RU" sz="2800" dirty="0" err="1" smtClean="0">
                <a:latin typeface="+mn-lt"/>
              </a:rPr>
              <a:t>ва</a:t>
            </a:r>
            <a:r>
              <a:rPr lang="ru-RU" sz="2800" dirty="0" smtClean="0">
                <a:latin typeface="+mn-lt"/>
              </a:rPr>
              <a:t> и Кубани он обновлен и усовершенствован.</a:t>
            </a:r>
            <a:br>
              <a:rPr lang="ru-RU" sz="2800" dirty="0" smtClean="0">
                <a:latin typeface="+mn-lt"/>
              </a:rPr>
            </a:br>
            <a:endParaRPr lang="ru-RU" sz="28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50203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706047" cy="180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84" y="2219728"/>
            <a:ext cx="248582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2785" y="332656"/>
            <a:ext cx="8229600" cy="1872208"/>
          </a:xfrm>
        </p:spPr>
        <p:txBody>
          <a:bodyPr/>
          <a:lstStyle/>
          <a:p>
            <a:r>
              <a:rPr lang="ru-RU" dirty="0"/>
              <a:t>Над экспозицией возвышается памятник (танк Т-34 на </a:t>
            </a:r>
            <a:r>
              <a:rPr lang="ru-RU" dirty="0" smtClean="0"/>
              <a:t>постаменте) – первый танк, ворвавшийся в город Темрюк в день освобождения города 27 сентября 1943 года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589527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97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400" dirty="0"/>
              <a:t>Миг-17 Тип: одноместный истребитель Силовая установка: один ТРДФ В. Я. Климова ВК-1Ф тягой 29,50 кН без и 33,14 кН на форсаже Летные характеристики</a:t>
            </a:r>
            <a:r>
              <a:rPr lang="ru-RU" sz="2400" dirty="0" smtClean="0"/>
              <a:t>: </a:t>
            </a:r>
            <a:r>
              <a:rPr lang="ru-RU" sz="2400" dirty="0"/>
              <a:t>максимальная скорость на высоте 3000 м - 1100 км/ч, на высоте 10000 м - 1071 км/м, скорость с ПТБ - 900 км/ч; перегоночная дальность 1230 км 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 smtClean="0"/>
              <a:t>Масса</a:t>
            </a:r>
            <a:r>
              <a:rPr lang="ru-RU" sz="2400" dirty="0"/>
              <a:t>: пустого снаряженного 3930 кг; максимальная взлетная 6069 кг; максимальная масса вооружения 500 кг Размеры: размах крыла 9,62 м; длина 11,264 м; высота 3,80 м; площадь крыла 22,60 м2; колея шасси 3,849 м; база шасси 3,368 м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132856"/>
            <a:ext cx="4656475" cy="27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9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2400" dirty="0"/>
              <a:t>Рядом установлен еще </a:t>
            </a:r>
            <a:r>
              <a:rPr lang="ru-RU" sz="2400" dirty="0" smtClean="0"/>
              <a:t>один </a:t>
            </a:r>
            <a:r>
              <a:rPr lang="ru-RU" sz="2400" dirty="0"/>
              <a:t>истребитель - Миг 15 Тип: одноместный истребитель Силовая установка: один ТРД ВК-1 тягой 26,47 кН 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Летные </a:t>
            </a:r>
            <a:r>
              <a:rPr lang="ru-RU" sz="2400" dirty="0"/>
              <a:t>характеристики: максимальная скорость на уровне моря 1075 км/ч; потолок 15 500 м; максимальная дальность полета 1860 км Масса: пустого 3681 кг; максимальная взлетная 6045 кг Размеры: размах крыла 10,08 м; длина 10,86 м; высота 3,70 м; площадь крыла 20,60 м2 Вооружение: одна 37-мм пушка Н-37 и две 23-мм пушки НС-23 или НР-23, и до 500 кг вооружения на подвеске под крылом</a:t>
            </a:r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4443388" cy="296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2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19200"/>
          </a:xfrm>
        </p:spPr>
        <p:txBody>
          <a:bodyPr>
            <a:noAutofit/>
          </a:bodyPr>
          <a:lstStyle/>
          <a:p>
            <a:r>
              <a:rPr lang="ru-RU" sz="2400" dirty="0"/>
              <a:t>Ракеты класса "Земля-Воздух", дальность </a:t>
            </a:r>
            <a:r>
              <a:rPr lang="ru-RU" sz="2400" dirty="0" smtClean="0"/>
              <a:t>п</a:t>
            </a:r>
            <a:r>
              <a:rPr lang="ru-RU" sz="2400" dirty="0"/>
              <a:t>о</a:t>
            </a:r>
            <a:r>
              <a:rPr lang="ru-RU" sz="2400" dirty="0" smtClean="0"/>
              <a:t>лета </a:t>
            </a:r>
            <a:r>
              <a:rPr lang="ru-RU" sz="2400" dirty="0"/>
              <a:t>- 75 км.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5790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6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219200"/>
          </a:xfrm>
        </p:spPr>
        <p:txBody>
          <a:bodyPr>
            <a:noAutofit/>
          </a:bodyPr>
          <a:lstStyle/>
          <a:p>
            <a:r>
              <a:rPr lang="ru-RU" sz="2400" dirty="0"/>
              <a:t>Вид на холм </a:t>
            </a:r>
            <a:r>
              <a:rPr lang="ru-RU" sz="2400" dirty="0" smtClean="0"/>
              <a:t>. </a:t>
            </a:r>
            <a:r>
              <a:rPr lang="ru-RU" sz="2400" dirty="0" smtClean="0"/>
              <a:t>На </a:t>
            </a:r>
            <a:r>
              <a:rPr lang="ru-RU" sz="2400" dirty="0"/>
              <a:t>крайнем вагоне-платформе </a:t>
            </a:r>
            <a:r>
              <a:rPr lang="ru-RU" sz="2400" dirty="0" smtClean="0"/>
              <a:t>установлена  57 </a:t>
            </a:r>
            <a:r>
              <a:rPr lang="ru-RU" sz="2400" dirty="0"/>
              <a:t>мм. противотанковая пушка, образца 1943 года (ЗИС-2)»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303980" cy="295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46117"/>
            <a:ext cx="529113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3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122 мм. пушка, образца 1937 года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3529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5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170</TotalTime>
  <Words>598</Words>
  <Application>Microsoft Office PowerPoint</Application>
  <PresentationFormat>Экран (4:3)</PresentationFormat>
  <Paragraphs>57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Бумажная</vt:lpstr>
      <vt:lpstr>«Военная горка» – визитная карточка нашего города 35-летию музея посвящается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Ракеты класса "Земля-Воздух", дальность полета - 75 км. </vt:lpstr>
      <vt:lpstr>Вид на холм . На крайнем вагоне-платформе установлена  57 мм. противотанковая пушка, образца 1943 года (ЗИС-2)» </vt:lpstr>
      <vt:lpstr>122 мм. пушка, образца 1937 года. </vt:lpstr>
      <vt:lpstr>Танк Т-34-85 </vt:lpstr>
      <vt:lpstr>Бронетранспортер БТР-152 </vt:lpstr>
      <vt:lpstr>Вертолет Ми-4</vt:lpstr>
      <vt:lpstr>Ан-14 "Пчелка"</vt:lpstr>
      <vt:lpstr>160 мм. миномет образца 1943 года.</vt:lpstr>
      <vt:lpstr>Автомобиль Зис-5 "Захар"  </vt:lpstr>
      <vt:lpstr>Танк  ПТ-76 (Плавающий)</vt:lpstr>
      <vt:lpstr>Танк тяжелый ИС-3</vt:lpstr>
      <vt:lpstr>Танк Т-54-а  </vt:lpstr>
      <vt:lpstr>Зенитная пушка КС-19М2  </vt:lpstr>
      <vt:lpstr>37мм. автоматическая зенитная пушка образца 1939 года (АЗП-37)  </vt:lpstr>
      <vt:lpstr>45мм. противотанковая пушка образца 1942 года.</vt:lpstr>
      <vt:lpstr>Через дорогу расположена 2-я часть музея, посвященная военно-морскому флоту.</vt:lpstr>
      <vt:lpstr>Катер береговой охраны</vt:lpstr>
      <vt:lpstr>Торпеда</vt:lpstr>
      <vt:lpstr>Корабельные орудия...</vt:lpstr>
      <vt:lpstr>45мм. автоматическая одноорудийная артиллерийская установка СМ-21  </vt:lpstr>
      <vt:lpstr>25 мм. двухавтоматная артиллерийская установка 2М-3</vt:lpstr>
      <vt:lpstr>57 мм. спаренная зенитная артустановка ЗИФ-31</vt:lpstr>
      <vt:lpstr>Шлюпка танкерного типа неограниченного плаванья. Вместимость 30 человек.</vt:lpstr>
      <vt:lpstr>Реактивная глубинная бомба для уничтожения подводных лодок.  </vt:lpstr>
      <vt:lpstr>Я горжусь  тем, что в Темрюкском районе  находится такой прекрасный музей военной техники. Многие люди с разных городов  ездят сюда , чтобы посмотреть на военную технику , с которой воевали  наши  прадеды. Музей развивается и обновляется. К 75-летию освобождения Таманского п-ва и Кубани он обновлен и усовершенствован.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Военная горка</dc:title>
  <dc:creator>Администратор</dc:creator>
  <cp:lastModifiedBy>Глен</cp:lastModifiedBy>
  <cp:revision>19</cp:revision>
  <dcterms:created xsi:type="dcterms:W3CDTF">2018-11-13T15:52:39Z</dcterms:created>
  <dcterms:modified xsi:type="dcterms:W3CDTF">2019-01-27T18:21:51Z</dcterms:modified>
</cp:coreProperties>
</file>