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5" autoAdjust="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4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4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0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03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1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4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5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5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8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0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7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B9115D-1833-474C-A124-071DA7B7D732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67D4A5-6865-49B3-A1BF-08EBF719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9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warunit/206%20%D1%81%D0%B4/" TargetMode="External"/><Relationship Id="rId2" Type="http://schemas.openxmlformats.org/officeDocument/2006/relationships/hyperlink" Target="https://pamyat-naroda.ru/warunit/737%20%D1%81%D0%B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pamyat-naroda.ru/warunit/3%20%D0%A3%D0%BA%D1%80%D0%A4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1158" y="1025236"/>
            <a:ext cx="7278114" cy="21851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Бойко Михаил Тимофеевич</a:t>
            </a:r>
            <a:br>
              <a:rPr lang="ru-RU" dirty="0" smtClean="0"/>
            </a:br>
            <a:r>
              <a:rPr lang="ru-RU" dirty="0" smtClean="0"/>
              <a:t>ветеран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0073" y="4720557"/>
            <a:ext cx="4700872" cy="1049867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ru-RU" dirty="0" smtClean="0"/>
              <a:t>: Карлова Ирина Александровна, учитель технологии МБОУ СШ№4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9" y="294030"/>
            <a:ext cx="2579417" cy="3647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7424" y="4169044"/>
            <a:ext cx="2898183" cy="88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1921-2000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32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3042" y="446090"/>
            <a:ext cx="5533500" cy="3149517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ru-RU" b="1" dirty="0">
                <a:effectLst/>
              </a:rPr>
              <a:t>Услышь меня из глубины времён,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Ты мой родной, мой легендарный прадед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И с высоты, на мир спасенный глядя,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Найди себя среди других имён.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Я с гордостью встаю в Бессмертный полк,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Ведь память о тебе для сердца свята,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И помнить подвиг каждого солдата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Для правнуков Победы высший </a:t>
            </a:r>
            <a:r>
              <a:rPr lang="ru-RU" b="1" dirty="0" smtClean="0">
                <a:effectLst/>
              </a:rPr>
              <a:t>долг…</a:t>
            </a:r>
          </a:p>
          <a:p>
            <a:pPr marL="36900" indent="0">
              <a:buNone/>
            </a:pP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                              «Марш бессмертного полка»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3074" name="Picture 2" descr="ÐÐ°ÑÑÐ¸Ð½ÐºÐ¸ Ð¿Ð¾ Ð·Ð°Ð¿ÑÐ¾ÑÑ ÑÑÐµÐ´ÑÐ¸Ðµ ÑÐ¾Ð»Ð´Ð°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42" y="3264249"/>
            <a:ext cx="5316524" cy="35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486" y="319285"/>
            <a:ext cx="10353762" cy="1107733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/>
              <a:t>Мой дедушка </a:t>
            </a:r>
            <a:r>
              <a:rPr lang="ru-RU" dirty="0" smtClean="0"/>
              <a:t>Бойко М.Т., родился 16 мая 1920 года. Жил, как и все, в то нелёгкое время. Обыкновенный деревенский мальчишка. Когда ему исполнился двадцать один год  началась Великая Отечественная война…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80" y="1310483"/>
            <a:ext cx="5478173" cy="55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776" y="263867"/>
            <a:ext cx="10353762" cy="1357115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/>
              <a:t>С первых дней Михаила призвали на фронт. Ушёл он на войну из села </a:t>
            </a:r>
            <a:r>
              <a:rPr lang="ru-RU" dirty="0" err="1" smtClean="0"/>
              <a:t>Тарск</a:t>
            </a:r>
            <a:r>
              <a:rPr lang="ru-RU" dirty="0" smtClean="0"/>
              <a:t> </a:t>
            </a:r>
            <a:r>
              <a:rPr lang="ru-RU" dirty="0" err="1" smtClean="0"/>
              <a:t>Краснотуранского</a:t>
            </a:r>
            <a:r>
              <a:rPr lang="ru-RU" dirty="0" smtClean="0"/>
              <a:t> района в 1941 году, а вернулся домой из Японии в 1948 году. Как же долог был его путь на войне! Почему</a:t>
            </a:r>
            <a:r>
              <a:rPr lang="en-US" dirty="0" smtClean="0"/>
              <a:t>?</a:t>
            </a:r>
            <a:r>
              <a:rPr lang="ru-RU" dirty="0" smtClean="0"/>
              <a:t> Ведь война закончилась в 1945 году. Передо мной встал новый вопрос. Мне нужно найти на него ответы…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1620982"/>
            <a:ext cx="8271163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78" y="182619"/>
            <a:ext cx="10353762" cy="1754670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/>
              <a:t>Той информации, что знают мои родственники, мне оказалось не достаточно. Я </a:t>
            </a:r>
            <a:r>
              <a:rPr lang="ru-RU" dirty="0" smtClean="0"/>
              <a:t>решила </a:t>
            </a:r>
            <a:r>
              <a:rPr lang="ru-RU" dirty="0" smtClean="0"/>
              <a:t>воспользоваться такими сайтами как «Подвиг Народа» и «Память  Народа». Дело в том, что информация, которую можно найти на этих сайтах, взята из архивов. Мне удалось узнать даже то, чего не знали мои родственники.  Как хорошо, что в наше время можно легко найти любую информацию! </a:t>
            </a:r>
            <a:endParaRPr lang="ru-RU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0" y="1784728"/>
            <a:ext cx="7439187" cy="46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310" y="461589"/>
            <a:ext cx="10353762" cy="979754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/>
              <a:t> Пометка о призыве в документе (№684)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63" y="874301"/>
            <a:ext cx="8869455" cy="59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339" y="136124"/>
            <a:ext cx="8648344" cy="1119238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/>
              <a:t>По данным сайта «Память Народа», так выглядел боевой путь моего прадеда.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339" y="1427340"/>
            <a:ext cx="9670942" cy="54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Я </a:t>
            </a:r>
            <a:r>
              <a:rPr lang="ru-RU" sz="1600" dirty="0" smtClean="0"/>
              <a:t>нашла </a:t>
            </a:r>
            <a:r>
              <a:rPr lang="ru-RU" sz="1600" dirty="0" smtClean="0"/>
              <a:t>даже награды моего </a:t>
            </a:r>
            <a:r>
              <a:rPr lang="ru-RU" sz="1600" dirty="0" smtClean="0"/>
              <a:t>деда</a:t>
            </a:r>
            <a:r>
              <a:rPr lang="ru-RU" sz="1600" dirty="0" smtClean="0"/>
              <a:t>! И наградные листки! Например: медаль «За боевые заслуги». В наградном листке говорится: « За то, что он работая ездовым с 1944 года своевременно эвакуировал наших раненых бойцов из батальонных  пунктов в </a:t>
            </a:r>
            <a:r>
              <a:rPr lang="ru-RU" sz="1600" dirty="0" err="1" smtClean="0"/>
              <a:t>санроту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48" y="1783538"/>
            <a:ext cx="9114456" cy="48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280" y="229113"/>
            <a:ext cx="10353762" cy="1599687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ru-RU" sz="3200" dirty="0" smtClean="0"/>
              <a:t>Кроме того мне удалось узнать номер его воинской части</a:t>
            </a:r>
          </a:p>
          <a:p>
            <a:pPr marL="36900" indent="0" algn="ctr">
              <a:buNone/>
            </a:pPr>
            <a:r>
              <a:rPr lang="ru-RU" sz="3200" dirty="0">
                <a:effectLst/>
              </a:rPr>
              <a:t>737 </a:t>
            </a:r>
            <a:r>
              <a:rPr lang="ru-RU" sz="3200" dirty="0" err="1">
                <a:effectLst/>
              </a:rPr>
              <a:t>сп</a:t>
            </a:r>
            <a:r>
              <a:rPr lang="ru-RU" sz="3200" dirty="0">
                <a:effectLst/>
              </a:rPr>
              <a:t> 206 </a:t>
            </a:r>
            <a:r>
              <a:rPr lang="ru-RU" sz="3200" dirty="0" err="1">
                <a:effectLst/>
              </a:rPr>
              <a:t>сд</a:t>
            </a:r>
            <a:r>
              <a:rPr lang="ru-RU" sz="3200" dirty="0">
                <a:effectLst/>
              </a:rPr>
              <a:t> 3 </a:t>
            </a:r>
            <a:r>
              <a:rPr lang="ru-RU" sz="3200" dirty="0" err="1">
                <a:effectLst/>
              </a:rPr>
              <a:t>УкрФ</a:t>
            </a:r>
            <a:r>
              <a:rPr lang="ru-RU" sz="3200" dirty="0">
                <a:effectLst/>
              </a:rPr>
              <a:t> ( </a:t>
            </a:r>
            <a:r>
              <a:rPr lang="ru-RU" sz="3200" u="sng" dirty="0">
                <a:effectLst/>
                <a:hlinkClick r:id="rId2"/>
              </a:rPr>
              <a:t>737 </a:t>
            </a:r>
            <a:r>
              <a:rPr lang="ru-RU" sz="3200" u="sng" dirty="0" err="1">
                <a:effectLst/>
                <a:hlinkClick r:id="rId2"/>
              </a:rPr>
              <a:t>сп</a:t>
            </a:r>
            <a:r>
              <a:rPr lang="ru-RU" sz="3200" dirty="0">
                <a:effectLst/>
              </a:rPr>
              <a:t>, </a:t>
            </a:r>
            <a:r>
              <a:rPr lang="ru-RU" sz="3200" u="sng" dirty="0">
                <a:effectLst/>
                <a:hlinkClick r:id="rId3"/>
              </a:rPr>
              <a:t>206 </a:t>
            </a:r>
            <a:r>
              <a:rPr lang="ru-RU" sz="3200" u="sng" dirty="0" err="1">
                <a:effectLst/>
                <a:hlinkClick r:id="rId3"/>
              </a:rPr>
              <a:t>сд</a:t>
            </a:r>
            <a:r>
              <a:rPr lang="ru-RU" sz="3200" dirty="0">
                <a:effectLst/>
              </a:rPr>
              <a:t>, </a:t>
            </a:r>
            <a:r>
              <a:rPr lang="ru-RU" sz="3200" u="sng" dirty="0">
                <a:effectLst/>
                <a:hlinkClick r:id="rId4"/>
              </a:rPr>
              <a:t>3 </a:t>
            </a:r>
            <a:r>
              <a:rPr lang="ru-RU" sz="3200" u="sng" dirty="0" err="1">
                <a:effectLst/>
                <a:hlinkClick r:id="rId4"/>
              </a:rPr>
              <a:t>УкрФ</a:t>
            </a:r>
            <a:r>
              <a:rPr lang="ru-RU" sz="3200" dirty="0">
                <a:effectLst/>
              </a:rPr>
              <a:t> )</a:t>
            </a:r>
            <a:endParaRPr lang="ru-RU" sz="3200" dirty="0"/>
          </a:p>
        </p:txBody>
      </p:sp>
      <p:pic>
        <p:nvPicPr>
          <p:cNvPr id="1026" name="Picture 2" descr="ÐÐ°ÑÑÐ¸Ð½ÐºÐ¸ Ð¿Ð¾ Ð·Ð°Ð¿ÑÐ¾ÑÑ Ð²ÐµÐ»Ð¸ÐºÐ°Ñ Ð¾ÑÐµÑÐµÑÑÐ²ÐµÐ½Ð½Ð°Ñ Ð²Ð¾Ð¹Ð½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11" y="2173637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232" y="244613"/>
            <a:ext cx="9780036" cy="3304499"/>
          </a:xfrm>
        </p:spPr>
        <p:txBody>
          <a:bodyPr/>
          <a:lstStyle/>
          <a:p>
            <a:pPr marL="36900" indent="0">
              <a:buNone/>
            </a:pPr>
            <a:r>
              <a:rPr lang="ru-RU" dirty="0" smtClean="0"/>
              <a:t>К сожалению, мне не удалось найти тех документов, которые могли бы  больше рассказать мне о боевом пути моего </a:t>
            </a:r>
            <a:r>
              <a:rPr lang="ru-RU" dirty="0" smtClean="0"/>
              <a:t>деда</a:t>
            </a:r>
            <a:r>
              <a:rPr lang="ru-RU" dirty="0" smtClean="0"/>
              <a:t>. В тех документах , которые мне удалось найти, не говорится о том, что он дошёл до Берлина, а после воевал с Японией.</a:t>
            </a:r>
          </a:p>
          <a:p>
            <a:pPr marL="36900" indent="0">
              <a:buNone/>
            </a:pPr>
            <a:r>
              <a:rPr lang="ru-RU" dirty="0" smtClean="0"/>
              <a:t>Вернулся домой он лишь в 1948  году. </a:t>
            </a:r>
            <a:r>
              <a:rPr lang="ru-RU" dirty="0" smtClean="0"/>
              <a:t>С </a:t>
            </a:r>
            <a:r>
              <a:rPr lang="ru-RU" dirty="0" smtClean="0"/>
              <a:t>тех пор прошло много лет, но он был ,есть и будет для меня примером мужественности и стойкости.</a:t>
            </a:r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²ÐµÑÐ½ÑÐ¹ Ð¾Ð³Ð¾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7" y="2770133"/>
            <a:ext cx="5299721" cy="3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127</TotalTime>
  <Words>354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Сланец</vt:lpstr>
      <vt:lpstr>Бойко Михаил Тимофеевич ветеран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нашла даже награды моего деда! И наградные листки! Например: медаль «За боевые заслуги». В наградном листке говорится: « За то, что он работая ездовым с 1944 года своевременно эвакуировал наших раненых бойцов из батальонных  пунктов в санроту».</vt:lpstr>
      <vt:lpstr>Презентация PowerPoint</vt:lpstr>
      <vt:lpstr>Презентация PowerPoint</vt:lpstr>
      <vt:lpstr>Презентация PowerPoint</vt:lpstr>
    </vt:vector>
  </TitlesOfParts>
  <Company>Bryansk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Бойко Михаил Тимофеевич ветеран Великой Отечественной войны</dc:title>
  <dc:creator>User</dc:creator>
  <cp:lastModifiedBy>User</cp:lastModifiedBy>
  <cp:revision>19</cp:revision>
  <dcterms:created xsi:type="dcterms:W3CDTF">2018-12-05T18:19:46Z</dcterms:created>
  <dcterms:modified xsi:type="dcterms:W3CDTF">2019-01-20T12:24:08Z</dcterms:modified>
</cp:coreProperties>
</file>