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5761038" cy="4140200"/>
  <p:notesSz cx="6858000" cy="9144000"/>
  <p:defaultTextStyle>
    <a:defPPr>
      <a:defRPr lang="ru-RU"/>
    </a:defPPr>
    <a:lvl1pPr marL="0" algn="l" defTabSz="56573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282870" algn="l" defTabSz="56573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565739" algn="l" defTabSz="56573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848609" algn="l" defTabSz="56573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131479" algn="l" defTabSz="56573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1414348" algn="l" defTabSz="56573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1697218" algn="l" defTabSz="56573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1980087" algn="l" defTabSz="56573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2262957" algn="l" defTabSz="56573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314" y="-96"/>
      </p:cViewPr>
      <p:guideLst>
        <p:guide orient="horz" pos="1304"/>
        <p:guide pos="181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2078" y="1286146"/>
            <a:ext cx="4896882" cy="88746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4156" y="2346113"/>
            <a:ext cx="4032727" cy="105805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2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65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48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31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14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97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80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62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176752" y="165800"/>
            <a:ext cx="1296234" cy="35325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8052" y="165800"/>
            <a:ext cx="3792683" cy="35325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082" y="2660462"/>
            <a:ext cx="4896882" cy="822290"/>
          </a:xfr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5082" y="1754794"/>
            <a:ext cx="4896882" cy="905668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28287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6573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84860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13147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41434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69721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98008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26295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8052" y="966047"/>
            <a:ext cx="2544458" cy="2732341"/>
          </a:xfrm>
        </p:spPr>
        <p:txBody>
          <a:bodyPr/>
          <a:lstStyle>
            <a:lvl1pPr>
              <a:defRPr sz="17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928528" y="966047"/>
            <a:ext cx="2544458" cy="2732341"/>
          </a:xfrm>
        </p:spPr>
        <p:txBody>
          <a:bodyPr/>
          <a:lstStyle>
            <a:lvl1pPr>
              <a:defRPr sz="17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8052" y="926753"/>
            <a:ext cx="2545459" cy="386227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2870" indent="0">
              <a:buNone/>
              <a:defRPr sz="1200" b="1"/>
            </a:lvl2pPr>
            <a:lvl3pPr marL="565739" indent="0">
              <a:buNone/>
              <a:defRPr sz="1100" b="1"/>
            </a:lvl3pPr>
            <a:lvl4pPr marL="848609" indent="0">
              <a:buNone/>
              <a:defRPr sz="1000" b="1"/>
            </a:lvl4pPr>
            <a:lvl5pPr marL="1131479" indent="0">
              <a:buNone/>
              <a:defRPr sz="1000" b="1"/>
            </a:lvl5pPr>
            <a:lvl6pPr marL="1414348" indent="0">
              <a:buNone/>
              <a:defRPr sz="1000" b="1"/>
            </a:lvl6pPr>
            <a:lvl7pPr marL="1697218" indent="0">
              <a:buNone/>
              <a:defRPr sz="1000" b="1"/>
            </a:lvl7pPr>
            <a:lvl8pPr marL="1980087" indent="0">
              <a:buNone/>
              <a:defRPr sz="1000" b="1"/>
            </a:lvl8pPr>
            <a:lvl9pPr marL="2262957" indent="0">
              <a:buNone/>
              <a:defRPr sz="1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8052" y="1312980"/>
            <a:ext cx="2545459" cy="2385407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926528" y="926753"/>
            <a:ext cx="2546459" cy="386227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2870" indent="0">
              <a:buNone/>
              <a:defRPr sz="1200" b="1"/>
            </a:lvl2pPr>
            <a:lvl3pPr marL="565739" indent="0">
              <a:buNone/>
              <a:defRPr sz="1100" b="1"/>
            </a:lvl3pPr>
            <a:lvl4pPr marL="848609" indent="0">
              <a:buNone/>
              <a:defRPr sz="1000" b="1"/>
            </a:lvl4pPr>
            <a:lvl5pPr marL="1131479" indent="0">
              <a:buNone/>
              <a:defRPr sz="1000" b="1"/>
            </a:lvl5pPr>
            <a:lvl6pPr marL="1414348" indent="0">
              <a:buNone/>
              <a:defRPr sz="1000" b="1"/>
            </a:lvl6pPr>
            <a:lvl7pPr marL="1697218" indent="0">
              <a:buNone/>
              <a:defRPr sz="1000" b="1"/>
            </a:lvl7pPr>
            <a:lvl8pPr marL="1980087" indent="0">
              <a:buNone/>
              <a:defRPr sz="1000" b="1"/>
            </a:lvl8pPr>
            <a:lvl9pPr marL="2262957" indent="0">
              <a:buNone/>
              <a:defRPr sz="1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926528" y="1312980"/>
            <a:ext cx="2546459" cy="2385407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052" y="164841"/>
            <a:ext cx="1895342" cy="701534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52406" y="164842"/>
            <a:ext cx="3220580" cy="353354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8052" y="866376"/>
            <a:ext cx="1895342" cy="2832012"/>
          </a:xfrm>
        </p:spPr>
        <p:txBody>
          <a:bodyPr/>
          <a:lstStyle>
            <a:lvl1pPr marL="0" indent="0">
              <a:buNone/>
              <a:defRPr sz="900"/>
            </a:lvl1pPr>
            <a:lvl2pPr marL="282870" indent="0">
              <a:buNone/>
              <a:defRPr sz="700"/>
            </a:lvl2pPr>
            <a:lvl3pPr marL="565739" indent="0">
              <a:buNone/>
              <a:defRPr sz="600"/>
            </a:lvl3pPr>
            <a:lvl4pPr marL="848609" indent="0">
              <a:buNone/>
              <a:defRPr sz="600"/>
            </a:lvl4pPr>
            <a:lvl5pPr marL="1131479" indent="0">
              <a:buNone/>
              <a:defRPr sz="600"/>
            </a:lvl5pPr>
            <a:lvl6pPr marL="1414348" indent="0">
              <a:buNone/>
              <a:defRPr sz="600"/>
            </a:lvl6pPr>
            <a:lvl7pPr marL="1697218" indent="0">
              <a:buNone/>
              <a:defRPr sz="600"/>
            </a:lvl7pPr>
            <a:lvl8pPr marL="1980087" indent="0">
              <a:buNone/>
              <a:defRPr sz="600"/>
            </a:lvl8pPr>
            <a:lvl9pPr marL="2262957" indent="0">
              <a:buNone/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9204" y="2898140"/>
            <a:ext cx="3456623" cy="342142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29204" y="369935"/>
            <a:ext cx="3456623" cy="2484120"/>
          </a:xfrm>
        </p:spPr>
        <p:txBody>
          <a:bodyPr/>
          <a:lstStyle>
            <a:lvl1pPr marL="0" indent="0">
              <a:buNone/>
              <a:defRPr sz="2000"/>
            </a:lvl1pPr>
            <a:lvl2pPr marL="282870" indent="0">
              <a:buNone/>
              <a:defRPr sz="1700"/>
            </a:lvl2pPr>
            <a:lvl3pPr marL="565739" indent="0">
              <a:buNone/>
              <a:defRPr sz="1500"/>
            </a:lvl3pPr>
            <a:lvl4pPr marL="848609" indent="0">
              <a:buNone/>
              <a:defRPr sz="1200"/>
            </a:lvl4pPr>
            <a:lvl5pPr marL="1131479" indent="0">
              <a:buNone/>
              <a:defRPr sz="1200"/>
            </a:lvl5pPr>
            <a:lvl6pPr marL="1414348" indent="0">
              <a:buNone/>
              <a:defRPr sz="1200"/>
            </a:lvl6pPr>
            <a:lvl7pPr marL="1697218" indent="0">
              <a:buNone/>
              <a:defRPr sz="1200"/>
            </a:lvl7pPr>
            <a:lvl8pPr marL="1980087" indent="0">
              <a:buNone/>
              <a:defRPr sz="1200"/>
            </a:lvl8pPr>
            <a:lvl9pPr marL="2262957" indent="0">
              <a:buNone/>
              <a:defRPr sz="1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29204" y="3240282"/>
            <a:ext cx="3456623" cy="485898"/>
          </a:xfrm>
        </p:spPr>
        <p:txBody>
          <a:bodyPr/>
          <a:lstStyle>
            <a:lvl1pPr marL="0" indent="0">
              <a:buNone/>
              <a:defRPr sz="900"/>
            </a:lvl1pPr>
            <a:lvl2pPr marL="282870" indent="0">
              <a:buNone/>
              <a:defRPr sz="700"/>
            </a:lvl2pPr>
            <a:lvl3pPr marL="565739" indent="0">
              <a:buNone/>
              <a:defRPr sz="600"/>
            </a:lvl3pPr>
            <a:lvl4pPr marL="848609" indent="0">
              <a:buNone/>
              <a:defRPr sz="600"/>
            </a:lvl4pPr>
            <a:lvl5pPr marL="1131479" indent="0">
              <a:buNone/>
              <a:defRPr sz="600"/>
            </a:lvl5pPr>
            <a:lvl6pPr marL="1414348" indent="0">
              <a:buNone/>
              <a:defRPr sz="600"/>
            </a:lvl6pPr>
            <a:lvl7pPr marL="1697218" indent="0">
              <a:buNone/>
              <a:defRPr sz="600"/>
            </a:lvl7pPr>
            <a:lvl8pPr marL="1980087" indent="0">
              <a:buNone/>
              <a:defRPr sz="600"/>
            </a:lvl8pPr>
            <a:lvl9pPr marL="2262957" indent="0">
              <a:buNone/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052" y="165800"/>
            <a:ext cx="5184934" cy="690033"/>
          </a:xfrm>
          <a:prstGeom prst="rect">
            <a:avLst/>
          </a:prstGeom>
        </p:spPr>
        <p:txBody>
          <a:bodyPr vert="horz" lIns="56574" tIns="28287" rIns="56574" bIns="2828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8052" y="966047"/>
            <a:ext cx="5184934" cy="2732341"/>
          </a:xfrm>
          <a:prstGeom prst="rect">
            <a:avLst/>
          </a:prstGeom>
        </p:spPr>
        <p:txBody>
          <a:bodyPr vert="horz" lIns="56574" tIns="28287" rIns="56574" bIns="2828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88052" y="3837352"/>
            <a:ext cx="1344242" cy="220427"/>
          </a:xfrm>
          <a:prstGeom prst="rect">
            <a:avLst/>
          </a:prstGeom>
        </p:spPr>
        <p:txBody>
          <a:bodyPr vert="horz" lIns="56574" tIns="28287" rIns="56574" bIns="28287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68355" y="3837352"/>
            <a:ext cx="1824329" cy="220427"/>
          </a:xfrm>
          <a:prstGeom prst="rect">
            <a:avLst/>
          </a:prstGeom>
        </p:spPr>
        <p:txBody>
          <a:bodyPr vert="horz" lIns="56574" tIns="28287" rIns="56574" bIns="28287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128744" y="3837352"/>
            <a:ext cx="1344242" cy="220427"/>
          </a:xfrm>
          <a:prstGeom prst="rect">
            <a:avLst/>
          </a:prstGeom>
        </p:spPr>
        <p:txBody>
          <a:bodyPr vert="horz" lIns="56574" tIns="28287" rIns="56574" bIns="28287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65739" rtl="0" eaLnBrk="1" latinLnBrk="0" hangingPunct="1"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2152" indent="-212152" algn="l" defTabSz="5657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9663" indent="-176794" algn="l" defTabSz="565739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707174" indent="-141435" algn="l" defTabSz="56573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990044" indent="-141435" algn="l" defTabSz="565739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72913" indent="-141435" algn="l" defTabSz="565739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55783" indent="-141435" algn="l" defTabSz="565739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38653" indent="-141435" algn="l" defTabSz="565739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522" indent="-141435" algn="l" defTabSz="565739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04392" indent="-141435" algn="l" defTabSz="565739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6573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2870" algn="l" defTabSz="56573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65739" algn="l" defTabSz="56573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48609" algn="l" defTabSz="56573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31479" algn="l" defTabSz="56573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348" algn="l" defTabSz="56573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97218" algn="l" defTabSz="56573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80087" algn="l" defTabSz="56573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62957" algn="l" defTabSz="56573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сух\сух\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61038" cy="4137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сух\сух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5761038" cy="413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сух\сух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61038" cy="413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сух\сух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61038" cy="4137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сух\сух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4"/>
            <a:ext cx="5761038" cy="4137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сух\сух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5761038" cy="413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сух\сух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61038" cy="413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сух\сух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5761038" cy="413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сух\сух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5761038" cy="413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сух\сух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61038" cy="413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сух\сух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5761038" cy="413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сух\сух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61038" cy="4137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сух\сух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4"/>
            <a:ext cx="5761038" cy="4137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сух\сух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61038" cy="413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сух\сух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61038" cy="413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Произвольный</PresentationFormat>
  <Paragraphs>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</cp:revision>
  <dcterms:created xsi:type="dcterms:W3CDTF">2017-01-28T19:28:32Z</dcterms:created>
  <dcterms:modified xsi:type="dcterms:W3CDTF">2017-01-28T19:40:21Z</dcterms:modified>
</cp:coreProperties>
</file>