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SHME\Documents\&#1089;&#1083;&#1072;&#1081;&#1076;%201.wma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14.wma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15.wma" TargetMode="Externa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11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16.wma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2.wma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20-1.wma" TargetMode="Externa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3.wm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4.wma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9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HME\Desktop\&#1042;&#1086;&#1090;%20&#1082;&#1072;&#1082;%20&#1101;&#1090;&#1086;%20&#1085;&#1072;&#1095;&#1080;&#1085;&#1072;&#1083;&#1086;&#1089;&#1100;%20975\&#1089;&#1083;&#1072;&#1081;&#1076;%205.wma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928802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Вот, как   это  начиналось…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(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фотолетопись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музея « Солдаты  России» ГБОУ «Школа№975»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Да  ведают  потомки  православных Земли 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родной  минувшую  судьбу     А.С.Пушкин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Documents and Settings\KFP\Рабочий стол\DSC01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0523">
            <a:off x="187714" y="48287"/>
            <a:ext cx="2714612" cy="2071702"/>
          </a:xfrm>
          <a:prstGeom prst="rect">
            <a:avLst/>
          </a:prstGeom>
          <a:noFill/>
        </p:spPr>
      </p:pic>
      <p:pic>
        <p:nvPicPr>
          <p:cNvPr id="1028" name="Picture 4" descr="E:\BackUp\Чечня\1393955381_nxn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29038" y="-8358270"/>
            <a:ext cx="4143358" cy="3049217"/>
          </a:xfrm>
          <a:prstGeom prst="rect">
            <a:avLst/>
          </a:prstGeom>
          <a:noFill/>
        </p:spPr>
      </p:pic>
      <p:pic>
        <p:nvPicPr>
          <p:cNvPr id="1029" name="Picture 5" descr="E:\BackUp\Чечня\1393955381_nxn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7006">
            <a:off x="6074509" y="150472"/>
            <a:ext cx="2966742" cy="2106570"/>
          </a:xfrm>
          <a:prstGeom prst="rect">
            <a:avLst/>
          </a:prstGeom>
          <a:noFill/>
        </p:spPr>
      </p:pic>
      <p:pic>
        <p:nvPicPr>
          <p:cNvPr id="8" name="Picture 7" descr="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01433">
            <a:off x="160199" y="3207820"/>
            <a:ext cx="3048000" cy="2438400"/>
          </a:xfrm>
          <a:prstGeom prst="rect">
            <a:avLst/>
          </a:prstGeom>
          <a:noFill/>
        </p:spPr>
      </p:pic>
      <p:pic>
        <p:nvPicPr>
          <p:cNvPr id="10" name="Picture 11" descr="orden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2483" y="4477363"/>
            <a:ext cx="2876550" cy="2362200"/>
          </a:xfrm>
          <a:prstGeom prst="rect">
            <a:avLst/>
          </a:prstGeom>
          <a:noFill/>
        </p:spPr>
      </p:pic>
      <p:pic>
        <p:nvPicPr>
          <p:cNvPr id="11" name="Picture 5" descr="0_5ceb5_63511a1b_X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678570">
            <a:off x="6633748" y="3217228"/>
            <a:ext cx="2503480" cy="2420312"/>
          </a:xfrm>
          <a:prstGeom prst="rect">
            <a:avLst/>
          </a:prstGeom>
          <a:noFill/>
        </p:spPr>
      </p:pic>
      <p:pic>
        <p:nvPicPr>
          <p:cNvPr id="12" name="Picture 9" descr="pg20_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77652">
            <a:off x="1650063" y="5008706"/>
            <a:ext cx="2643206" cy="1904995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40" y="0"/>
            <a:ext cx="2643206" cy="20716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Picture 5" descr="5678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1440467">
            <a:off x="3688912" y="3274970"/>
            <a:ext cx="2646072" cy="2027622"/>
          </a:xfrm>
          <a:prstGeom prst="rect">
            <a:avLst/>
          </a:prstGeom>
          <a:noFill/>
        </p:spPr>
      </p:pic>
      <p:pic>
        <p:nvPicPr>
          <p:cNvPr id="16" name="слайд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8215338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Экскурсии в  музее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E:\BackUp\фотолетоп\DSC01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1071547"/>
            <a:ext cx="3429024" cy="2786082"/>
          </a:xfrm>
          <a:prstGeom prst="rect">
            <a:avLst/>
          </a:prstGeom>
          <a:noFill/>
        </p:spPr>
      </p:pic>
      <p:pic>
        <p:nvPicPr>
          <p:cNvPr id="25603" name="Picture 3" descr="E:\BackUp\Фоторепортаж\DSC0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071834" cy="2214602"/>
          </a:xfrm>
          <a:prstGeom prst="rect">
            <a:avLst/>
          </a:prstGeom>
          <a:noFill/>
        </p:spPr>
      </p:pic>
      <p:pic>
        <p:nvPicPr>
          <p:cNvPr id="25604" name="Picture 4" descr="E:\BackUp\Фоторепортаж\DSC01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143380"/>
            <a:ext cx="2742118" cy="2285992"/>
          </a:xfrm>
          <a:prstGeom prst="rect">
            <a:avLst/>
          </a:prstGeom>
          <a:noFill/>
        </p:spPr>
      </p:pic>
      <p:pic>
        <p:nvPicPr>
          <p:cNvPr id="9" name="Рисунок 8" descr="G:\DCIM\101MSDCF\DSC013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5743">
            <a:off x="4719854" y="3905009"/>
            <a:ext cx="2921003" cy="23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7" name="Picture 1" descr="DSC011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2500330" cy="188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DSC011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00108"/>
            <a:ext cx="2071702" cy="232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G:\DCIM\101MSDCF\DSC01364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429000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SC01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00504"/>
            <a:ext cx="2628904" cy="209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BackUp\Борискина Е.В.урок\DSC01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214422"/>
            <a:ext cx="2500326" cy="2511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Классные  часы, музейные  занятия  и                                                                                                                                                       уроки в  музее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SC012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500042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BackUp\Борискина Е.В.урок\DSC013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853438">
            <a:off x="1340301" y="1139908"/>
            <a:ext cx="2857520" cy="2143140"/>
          </a:xfrm>
          <a:prstGeom prst="rect">
            <a:avLst/>
          </a:prstGeom>
          <a:noFill/>
        </p:spPr>
      </p:pic>
      <p:pic>
        <p:nvPicPr>
          <p:cNvPr id="1028" name="Picture 4" descr="E:\BackUp\Щербатюк С.А.урок\DSC01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786190"/>
            <a:ext cx="3214710" cy="2428892"/>
          </a:xfrm>
          <a:prstGeom prst="rect">
            <a:avLst/>
          </a:prstGeom>
          <a:noFill/>
        </p:spPr>
      </p:pic>
      <p:pic>
        <p:nvPicPr>
          <p:cNvPr id="1029" name="Picture 5" descr="E:\BackUp\фотолетоп\DSC01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4290">
            <a:off x="4500562" y="3357562"/>
            <a:ext cx="342902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BackUp\фотолетоп\DSC01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714776" cy="2697163"/>
          </a:xfrm>
          <a:prstGeom prst="rect">
            <a:avLst/>
          </a:prstGeom>
          <a:noFill/>
        </p:spPr>
      </p:pic>
      <p:pic>
        <p:nvPicPr>
          <p:cNvPr id="2051" name="Picture 3" descr="E:\BackUp\фотолетоп\DSC01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8063">
            <a:off x="4935794" y="519326"/>
            <a:ext cx="3643338" cy="2786082"/>
          </a:xfrm>
          <a:prstGeom prst="rect">
            <a:avLst/>
          </a:prstGeom>
          <a:noFill/>
        </p:spPr>
      </p:pic>
      <p:pic>
        <p:nvPicPr>
          <p:cNvPr id="2052" name="Picture 4" descr="E:\BackUp\DSC01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3929090" cy="2790122"/>
          </a:xfrm>
          <a:prstGeom prst="rect">
            <a:avLst/>
          </a:prstGeom>
          <a:noFill/>
        </p:spPr>
      </p:pic>
      <p:pic>
        <p:nvPicPr>
          <p:cNvPr id="2053" name="Picture 5" descr="DSC009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643314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Интересные  встречи                                                             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Труднее  всего  выбросить  из  головы  память  сердца.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К. Кушнер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%D0%95%D0%B2%D0%B3%D0%B5%D0%BD%D0%B8%D0%B9-%D0%A0%D0%BE%D0%B4%D0%B8%D0%BE%D0%BD%D0%BE%D0%B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3" y="1357298"/>
            <a:ext cx="2357454" cy="2597137"/>
          </a:xfrm>
          <a:prstGeom prst="rect">
            <a:avLst/>
          </a:prstGeom>
          <a:noFill/>
        </p:spPr>
      </p:pic>
      <p:pic>
        <p:nvPicPr>
          <p:cNvPr id="9" name="Picture 6" descr="одлагптчщда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285860"/>
            <a:ext cx="2428893" cy="26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857628"/>
            <a:ext cx="2071702" cy="27146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4" name="Picture 2" descr="C:\Documents and Settings\KFP\Рабочий стол\Муз.возмож\DSC0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94038">
            <a:off x="884333" y="4154316"/>
            <a:ext cx="1956163" cy="2304542"/>
          </a:xfrm>
          <a:prstGeom prst="rect">
            <a:avLst/>
          </a:prstGeom>
          <a:noFill/>
        </p:spPr>
      </p:pic>
      <p:pic>
        <p:nvPicPr>
          <p:cNvPr id="14" name="Picture 2" descr="C:\Users\ffddfyid\Documents\в типографию\DSC006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1357298"/>
            <a:ext cx="2143140" cy="250033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2" name="Picture 6" descr="E:\BackUp\фотолетоп\DSC011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4143380"/>
            <a:ext cx="2950894" cy="2428916"/>
          </a:xfrm>
          <a:prstGeom prst="rect">
            <a:avLst/>
          </a:prstGeom>
          <a:noFill/>
        </p:spPr>
      </p:pic>
      <p:pic>
        <p:nvPicPr>
          <p:cNvPr id="13" name="слайд 1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Documents and Settings\KFP\Рабочий стол\DSC00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8604"/>
            <a:ext cx="3214710" cy="2571769"/>
          </a:xfrm>
          <a:prstGeom prst="rect">
            <a:avLst/>
          </a:prstGeom>
          <a:noFill/>
        </p:spPr>
      </p:pic>
      <p:pic>
        <p:nvPicPr>
          <p:cNvPr id="4100" name="Picture 4" descr="E:\BackUp\фотолетоп\DSC011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708" y="5143512"/>
            <a:ext cx="12852000" cy="6572296"/>
          </a:xfrm>
          <a:prstGeom prst="rect">
            <a:avLst/>
          </a:prstGeom>
          <a:noFill/>
        </p:spPr>
      </p:pic>
      <p:pic>
        <p:nvPicPr>
          <p:cNvPr id="4101" name="Picture 5" descr="E:\BackUp\фотолетоп\DSC01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317624" y="-500090"/>
            <a:ext cx="6130361" cy="3574678"/>
          </a:xfrm>
          <a:prstGeom prst="rect">
            <a:avLst/>
          </a:prstGeom>
          <a:noFill/>
        </p:spPr>
      </p:pic>
      <p:pic>
        <p:nvPicPr>
          <p:cNvPr id="12" name="Picture 3" descr="E:\BackUp\Чечня\6_5e413c367913cf5a067cc31363966ef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43534">
            <a:off x="5740999" y="3515897"/>
            <a:ext cx="2556092" cy="2843516"/>
          </a:xfrm>
          <a:prstGeom prst="rect">
            <a:avLst/>
          </a:prstGeom>
          <a:noFill/>
        </p:spPr>
      </p:pic>
      <p:pic>
        <p:nvPicPr>
          <p:cNvPr id="14" name="Picture 5" descr="DSC007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28604"/>
            <a:ext cx="250033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00034" y="3857628"/>
            <a:ext cx="4429156" cy="3000372"/>
          </a:xfrm>
          <a:prstGeom prst="rect">
            <a:avLst/>
          </a:prstGeom>
          <a:noFill/>
          <a:ln/>
        </p:spPr>
      </p:pic>
      <p:pic>
        <p:nvPicPr>
          <p:cNvPr id="13" name="Picture 10" descr="https://encrypted-tbn1.gstatic.com/images?q=tbn:ANd9GcTob9ATa-VOaMql9dNODNiIgzkA1p13gvuN7lVGP_OE7C3i2jvenQ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57158" y="428604"/>
            <a:ext cx="2433641" cy="2728915"/>
          </a:xfrm>
          <a:prstGeom prst="rect">
            <a:avLst/>
          </a:prstGeom>
          <a:noFill/>
        </p:spPr>
      </p:pic>
      <p:pic>
        <p:nvPicPr>
          <p:cNvPr id="15" name="слайд 1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4143895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s://encrypted-tbn1.gstatic.com/images?q=tbn:ANd9GcTob9ATa-VOaMql9dNODNiIgzkA1p13gvuN7lVGP_OE7C3i2jven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14291"/>
            <a:ext cx="2643206" cy="3214709"/>
          </a:xfrm>
          <a:prstGeom prst="rect">
            <a:avLst/>
          </a:prstGeom>
          <a:noFill/>
        </p:spPr>
      </p:pic>
      <p:pic>
        <p:nvPicPr>
          <p:cNvPr id="2050" name="Picture 2" descr="&amp;Kcy;&amp;acy;&amp;rcy;&amp;tcy;&amp;icy;&amp;ncy;&amp;kcy;&amp;icy; &amp;pcy;&amp;ocy; &amp;zcy;&amp;acy;&amp;pcy;&amp;rcy;&amp;ocy;&amp;scy;&amp;ucy; &amp;Mcy;.&amp;Icy;.&amp;Pcy;&amp;acy;&amp;ncy;&amp;fcy;&amp;icy;&amp;lcy;&amp;ocy;&amp;vcy;&amp;acy; &amp;dcy;&amp;ocy;&amp;chcy;&amp;softcy;  &amp;Gcy;&amp;iecy;&amp;rcy;&amp;ocy;&amp;yacy; &amp;Scy;&amp;ocy;&amp;vcy;&amp;iecy;&amp;tcy;&amp;scy;&amp;kcy;&amp;ocy;&amp;gcy;&amp;ocy; &amp;Scy;&amp;ocy;&amp;yucy;&amp;z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643314"/>
            <a:ext cx="4095750" cy="2695576"/>
          </a:xfrm>
          <a:prstGeom prst="rect">
            <a:avLst/>
          </a:prstGeom>
          <a:noFill/>
        </p:spPr>
      </p:pic>
      <p:pic>
        <p:nvPicPr>
          <p:cNvPr id="7" name="слайд 1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72528" y="6215082"/>
            <a:ext cx="304800" cy="295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Творческие   работы,  конкурсы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BackUp\_MG_1261Оле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57166"/>
            <a:ext cx="3000396" cy="2332820"/>
          </a:xfrm>
          <a:prstGeom prst="rect">
            <a:avLst/>
          </a:prstGeom>
          <a:noFill/>
        </p:spPr>
      </p:pic>
      <p:pic>
        <p:nvPicPr>
          <p:cNvPr id="1027" name="Picture 3" descr="E:\BackUp\фотолетоп\DSC012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714776" cy="2625712"/>
          </a:xfrm>
          <a:prstGeom prst="rect">
            <a:avLst/>
          </a:prstGeom>
          <a:noFill/>
        </p:spPr>
      </p:pic>
      <p:pic>
        <p:nvPicPr>
          <p:cNvPr id="1028" name="Picture 4" descr="F:\DSC00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1061">
            <a:off x="514164" y="4001971"/>
            <a:ext cx="2279288" cy="2647608"/>
          </a:xfrm>
          <a:prstGeom prst="rect">
            <a:avLst/>
          </a:prstGeom>
          <a:noFill/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143248"/>
            <a:ext cx="2643205" cy="307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214686"/>
            <a:ext cx="2803545" cy="342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Городской  фестиваль  « Духовные  скрепы  Отечества»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KFP\Рабочий стол\Духовные скрепы\Фоторепортаж\DSC01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5"/>
            <a:ext cx="2928958" cy="1928825"/>
          </a:xfrm>
          <a:prstGeom prst="rect">
            <a:avLst/>
          </a:prstGeom>
          <a:noFill/>
        </p:spPr>
      </p:pic>
      <p:pic>
        <p:nvPicPr>
          <p:cNvPr id="1027" name="Picture 3" descr="C:\Documents and Settings\KFP\Рабочий стол\Духовные скрепы\Фоторепортаж\DSC0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142984"/>
            <a:ext cx="2643206" cy="1714512"/>
          </a:xfrm>
          <a:prstGeom prst="rect">
            <a:avLst/>
          </a:prstGeom>
          <a:noFill/>
        </p:spPr>
      </p:pic>
      <p:pic>
        <p:nvPicPr>
          <p:cNvPr id="7" name="Рисунок 6" descr="G:\DCIM\101MSDCF\DSC013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500306"/>
            <a:ext cx="2435225" cy="203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101MSDCF\DSC013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071810"/>
            <a:ext cx="2297430" cy="166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DCIM\101MSDCF\DSC013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286124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DCIM\101MSDCF\DSC013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714884"/>
            <a:ext cx="2553335" cy="191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SC0118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5072074"/>
            <a:ext cx="2214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DSC011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4714884"/>
            <a:ext cx="2643206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DSC011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700997">
            <a:off x="6821117" y="553384"/>
            <a:ext cx="2102406" cy="170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Патриотическая акция « Бессмертный  полк»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Память  всегда   на  службе  у  сердца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KFP\Рабочий стол\Копия Копия DSC01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286147" cy="2286016"/>
          </a:xfrm>
          <a:prstGeom prst="rect">
            <a:avLst/>
          </a:prstGeom>
          <a:noFill/>
        </p:spPr>
      </p:pic>
      <p:pic>
        <p:nvPicPr>
          <p:cNvPr id="2052" name="Picture 4" descr="E:\BackUp\фотолетоп\DSC01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98413">
            <a:off x="3830893" y="1653666"/>
            <a:ext cx="2296511" cy="2018697"/>
          </a:xfrm>
          <a:prstGeom prst="rect">
            <a:avLst/>
          </a:prstGeom>
          <a:noFill/>
        </p:spPr>
      </p:pic>
      <p:pic>
        <p:nvPicPr>
          <p:cNvPr id="1026" name="Picture 2" descr="G:\DCIM\101MSDCF\DSC01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071942"/>
            <a:ext cx="2714644" cy="2154257"/>
          </a:xfrm>
          <a:prstGeom prst="rect">
            <a:avLst/>
          </a:prstGeom>
          <a:noFill/>
        </p:spPr>
      </p:pic>
      <p:pic>
        <p:nvPicPr>
          <p:cNvPr id="1027" name="Picture 3" descr="G:\DCIM\101MSDCF\DSC01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3535">
            <a:off x="5895432" y="1051037"/>
            <a:ext cx="3000396" cy="2370411"/>
          </a:xfrm>
          <a:prstGeom prst="rect">
            <a:avLst/>
          </a:prstGeom>
          <a:noFill/>
        </p:spPr>
      </p:pic>
      <p:pic>
        <p:nvPicPr>
          <p:cNvPr id="1029" name="Picture 5" descr="G:\DCIM\101MSDCF\DSC013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69254">
            <a:off x="6286181" y="4091624"/>
            <a:ext cx="2789088" cy="2143140"/>
          </a:xfrm>
          <a:prstGeom prst="rect">
            <a:avLst/>
          </a:prstGeom>
          <a:noFill/>
        </p:spPr>
      </p:pic>
      <p:pic>
        <p:nvPicPr>
          <p:cNvPr id="1030" name="Picture 6" descr="G:\DCIM\101MSDCF\DSC012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071942"/>
            <a:ext cx="271464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Листая  страницы 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фотолетописи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му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музея «Солдаты  России» ( их  уже 3)                    мы                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переносимся  « В  лето…»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705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2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36" cy="1928827"/>
          </a:xfrm>
          <a:prstGeom prst="rect">
            <a:avLst/>
          </a:prstGeom>
          <a:noFill/>
        </p:spPr>
      </p:pic>
      <p:sp>
        <p:nvSpPr>
          <p:cNvPr id="17424" name="AutoShape 1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16986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16986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16986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0" name="AutoShape 2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2" name="AutoShape 2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4" name="AutoShape 2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6" name="AutoShape 2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8" name="AutoShape 3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0" name="AutoShape 3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2" name="AutoShape 3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4" name="AutoShape 3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6" name="AutoShape 3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8" name="AutoShape 4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0" name="AutoShape 4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2" name="AutoShape 4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4" name="AutoShape 4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6" name="AutoShape 4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8" name="AutoShape 5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0" name="AutoShape 5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2" name="AutoShape 5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4" name="AutoShape 5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6" name="AutoShape 5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6"/>
            <a:ext cx="9158886" cy="64944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0"/>
            <a:ext cx="2571736" cy="1928827"/>
          </a:xfrm>
          <a:prstGeom prst="rect">
            <a:avLst/>
          </a:prstGeom>
          <a:noFill/>
        </p:spPr>
      </p:pic>
      <p:pic>
        <p:nvPicPr>
          <p:cNvPr id="34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929198"/>
            <a:ext cx="2500298" cy="1928802"/>
          </a:xfrm>
          <a:prstGeom prst="rect">
            <a:avLst/>
          </a:prstGeom>
          <a:noFill/>
        </p:spPr>
      </p:pic>
      <p:pic>
        <p:nvPicPr>
          <p:cNvPr id="35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0"/>
            <a:ext cx="2571736" cy="1928827"/>
          </a:xfrm>
          <a:prstGeom prst="rect">
            <a:avLst/>
          </a:prstGeom>
          <a:noFill/>
        </p:spPr>
      </p:pic>
      <p:pic>
        <p:nvPicPr>
          <p:cNvPr id="36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4929173"/>
            <a:ext cx="2571736" cy="1928827"/>
          </a:xfrm>
          <a:prstGeom prst="rect">
            <a:avLst/>
          </a:prstGeom>
          <a:noFill/>
        </p:spPr>
      </p:pic>
      <p:pic>
        <p:nvPicPr>
          <p:cNvPr id="37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929173"/>
            <a:ext cx="2571736" cy="1928827"/>
          </a:xfrm>
          <a:prstGeom prst="rect">
            <a:avLst/>
          </a:prstGeom>
          <a:noFill/>
        </p:spPr>
      </p:pic>
      <p:pic>
        <p:nvPicPr>
          <p:cNvPr id="38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93718" y="2464571"/>
            <a:ext cx="2571736" cy="1928827"/>
          </a:xfrm>
          <a:prstGeom prst="rect">
            <a:avLst/>
          </a:prstGeom>
          <a:noFill/>
        </p:spPr>
      </p:pic>
      <p:pic>
        <p:nvPicPr>
          <p:cNvPr id="40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321453" y="2464572"/>
            <a:ext cx="2571736" cy="1928827"/>
          </a:xfrm>
          <a:prstGeom prst="rect">
            <a:avLst/>
          </a:prstGeom>
          <a:noFill/>
        </p:spPr>
      </p:pic>
      <p:pic>
        <p:nvPicPr>
          <p:cNvPr id="41" name="слайд 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00076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Мы  перелистали   три летописи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школьного  музея «Солдаты России» ГБОУ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«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Школа№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975»,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фотолетопись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- 4 ждёт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встречи  с  Вами   в  ближайшее  время… 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705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2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36" cy="1928827"/>
          </a:xfrm>
          <a:prstGeom prst="rect">
            <a:avLst/>
          </a:prstGeom>
          <a:noFill/>
        </p:spPr>
      </p:pic>
      <p:sp>
        <p:nvSpPr>
          <p:cNvPr id="17424" name="AutoShape 1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16986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16986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16986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0" name="AutoShape 2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2" name="AutoShape 2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6" name="AutoShape 2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8" name="AutoShape 3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0" name="AutoShape 3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2" name="AutoShape 3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447675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4" name="AutoShape 3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6" name="AutoShape 3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48" name="AutoShape 4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0" name="AutoShape 4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2" name="AutoShape 4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4" name="AutoShape 4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6" name="AutoShape 4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58" name="AutoShape 50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0" name="AutoShape 52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2" name="AutoShape 5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4" name="AutoShape 56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66" name="AutoShape 58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SpPr>
            <a:spLocks noChangeAspect="1" noChangeArrowheads="1"/>
          </p:cNvSpPr>
          <p:nvPr/>
        </p:nvSpPr>
        <p:spPr bwMode="auto">
          <a:xfrm>
            <a:off x="63500" y="-136526"/>
            <a:ext cx="9158886" cy="64944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0"/>
            <a:ext cx="2571736" cy="1928827"/>
          </a:xfrm>
          <a:prstGeom prst="rect">
            <a:avLst/>
          </a:prstGeom>
          <a:noFill/>
        </p:spPr>
      </p:pic>
      <p:pic>
        <p:nvPicPr>
          <p:cNvPr id="34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572008"/>
            <a:ext cx="2500298" cy="1928802"/>
          </a:xfrm>
          <a:prstGeom prst="rect">
            <a:avLst/>
          </a:prstGeom>
          <a:noFill/>
        </p:spPr>
      </p:pic>
      <p:pic>
        <p:nvPicPr>
          <p:cNvPr id="35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0"/>
            <a:ext cx="2571736" cy="1928827"/>
          </a:xfrm>
          <a:prstGeom prst="rect">
            <a:avLst/>
          </a:prstGeom>
          <a:noFill/>
        </p:spPr>
      </p:pic>
      <p:pic>
        <p:nvPicPr>
          <p:cNvPr id="36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500570"/>
            <a:ext cx="2571736" cy="1928827"/>
          </a:xfrm>
          <a:prstGeom prst="rect">
            <a:avLst/>
          </a:prstGeom>
          <a:noFill/>
        </p:spPr>
      </p:pic>
      <p:pic>
        <p:nvPicPr>
          <p:cNvPr id="37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143380"/>
            <a:ext cx="2571736" cy="1928827"/>
          </a:xfrm>
          <a:prstGeom prst="rect">
            <a:avLst/>
          </a:prstGeom>
          <a:noFill/>
        </p:spPr>
      </p:pic>
      <p:pic>
        <p:nvPicPr>
          <p:cNvPr id="38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917562" y="2226446"/>
            <a:ext cx="2381237" cy="1785951"/>
          </a:xfrm>
          <a:prstGeom prst="rect">
            <a:avLst/>
          </a:prstGeom>
          <a:noFill/>
        </p:spPr>
      </p:pic>
      <p:pic>
        <p:nvPicPr>
          <p:cNvPr id="40" name="Picture 14" descr="&amp;Kcy;&amp;acy;&amp;rcy;&amp;tcy;&amp;icy;&amp;ncy;&amp;kcy;&amp;icy; &amp;pcy;&amp;ocy; &amp;zcy;&amp;acy;&amp;pcy;&amp;rcy;&amp;ocy;&amp;scy;&amp;ucy; &amp;Vcy;&amp;ocy;&amp;jcy;&amp;ncy;&amp;acy; 1941-1945 &amp;g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297635" y="2440756"/>
            <a:ext cx="2381193" cy="1785918"/>
          </a:xfrm>
          <a:prstGeom prst="rect">
            <a:avLst/>
          </a:prstGeom>
          <a:noFill/>
        </p:spPr>
      </p:pic>
      <p:pic>
        <p:nvPicPr>
          <p:cNvPr id="41" name="слайд 20-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072198" y="6143644"/>
            <a:ext cx="304800" cy="3048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643174" y="607220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Текст читали учащиеся 6Б класса </a:t>
            </a:r>
            <a:r>
              <a:rPr lang="ru-RU" dirty="0" err="1" smtClean="0"/>
              <a:t>Садеков</a:t>
            </a:r>
            <a:r>
              <a:rPr lang="ru-RU" dirty="0" smtClean="0"/>
              <a:t> </a:t>
            </a:r>
            <a:r>
              <a:rPr lang="ru-RU" dirty="0" err="1" smtClean="0"/>
              <a:t>Фаиль</a:t>
            </a:r>
            <a:r>
              <a:rPr lang="ru-RU" dirty="0" smtClean="0"/>
              <a:t> и Гончаров Иван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«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Добрая  память, что  молитва                                          благодарственная»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C:\Documents and Settings\KFP\Рабочий стол\Муз.возмож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2286016" cy="2786082"/>
          </a:xfrm>
          <a:prstGeom prst="rect">
            <a:avLst/>
          </a:prstGeom>
          <a:noFill/>
        </p:spPr>
      </p:pic>
      <p:pic>
        <p:nvPicPr>
          <p:cNvPr id="32770" name="Picture 2" descr="C:\Documents and Settings\KFP\Рабочий стол\Муз.возмож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000108"/>
            <a:ext cx="4429156" cy="2643206"/>
          </a:xfrm>
          <a:prstGeom prst="rect">
            <a:avLst/>
          </a:prstGeom>
          <a:noFill/>
        </p:spPr>
      </p:pic>
      <p:pic>
        <p:nvPicPr>
          <p:cNvPr id="32771" name="Picture 3" descr="C:\Documents and Settings\KFP\Рабочий стол\Муз.возмож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2500330" cy="2714620"/>
          </a:xfrm>
          <a:prstGeom prst="rect">
            <a:avLst/>
          </a:prstGeom>
          <a:noFill/>
        </p:spPr>
      </p:pic>
      <p:pic>
        <p:nvPicPr>
          <p:cNvPr id="1026" name="Picture 2" descr="C:\Documents and Settings\KFP\Рабочий стол\фото\101MSDCF\DSC014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286256"/>
            <a:ext cx="1785950" cy="2571744"/>
          </a:xfrm>
          <a:prstGeom prst="rect">
            <a:avLst/>
          </a:prstGeom>
          <a:noFill/>
        </p:spPr>
      </p:pic>
      <p:pic>
        <p:nvPicPr>
          <p:cNvPr id="8" name="слайд 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5" name="Picture 1" descr="C:\Documents and Settings\KFP\Рабочий стол\Муз.возмож\DSC002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2643206" cy="3071834"/>
          </a:xfrm>
          <a:prstGeom prst="rect">
            <a:avLst/>
          </a:prstGeom>
          <a:noFill/>
        </p:spPr>
      </p:pic>
      <p:pic>
        <p:nvPicPr>
          <p:cNvPr id="31746" name="Picture 2" descr="C:\Documents and Settings\KFP\Рабочий стол\Муз.возмож\eugen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428604"/>
            <a:ext cx="2143140" cy="3143272"/>
          </a:xfrm>
          <a:prstGeom prst="rect">
            <a:avLst/>
          </a:prstGeom>
          <a:noFill/>
        </p:spPr>
      </p:pic>
      <p:pic>
        <p:nvPicPr>
          <p:cNvPr id="6" name="Picture 2" descr="C:\Users\ffddfyid\Documents\в типографию\тертюк 2011\тертю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2801">
            <a:off x="1442216" y="4086192"/>
            <a:ext cx="2346543" cy="2698655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2" name="Picture 6" descr="https://encrypted-tbn0.gstatic.com/images?q=tbn:ANd9GcRnNCpoVo593hKVGqjRw3a8-7sXBZFWT6V3wu7LRoSOLAxHdSw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37685">
            <a:off x="4609571" y="4045800"/>
            <a:ext cx="3145103" cy="2391795"/>
          </a:xfrm>
          <a:prstGeom prst="rect">
            <a:avLst/>
          </a:prstGeom>
          <a:noFill/>
        </p:spPr>
      </p:pic>
      <p:pic>
        <p:nvPicPr>
          <p:cNvPr id="31747" name="Picture 3" descr="E:\BackUp\Чечня\8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142984"/>
            <a:ext cx="2857520" cy="2071702"/>
          </a:xfrm>
          <a:prstGeom prst="rect">
            <a:avLst/>
          </a:prstGeom>
          <a:noFill/>
        </p:spPr>
      </p:pic>
      <p:pic>
        <p:nvPicPr>
          <p:cNvPr id="9" name="слайд 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572528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1" name="Picture 1" descr="E:\BackUp\Чечня\img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3929091" cy="2571768"/>
          </a:xfrm>
          <a:prstGeom prst="rect">
            <a:avLst/>
          </a:prstGeom>
          <a:noFill/>
        </p:spPr>
      </p:pic>
      <p:pic>
        <p:nvPicPr>
          <p:cNvPr id="30724" name="Picture 4" descr="C:\Documents and Settings\KFP\Рабочий стол\Муз.возмож\DSC00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57861" y="-18359590"/>
            <a:ext cx="3591000" cy="4788000"/>
          </a:xfrm>
          <a:prstGeom prst="rect">
            <a:avLst/>
          </a:prstGeom>
          <a:noFill/>
        </p:spPr>
      </p:pic>
      <p:pic>
        <p:nvPicPr>
          <p:cNvPr id="30725" name="Picture 5" descr="C:\Documents and Settings\KFP\Рабочий стол\Муз.возмож\DSC00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000372"/>
            <a:ext cx="2814606" cy="3643338"/>
          </a:xfrm>
          <a:prstGeom prst="rect">
            <a:avLst/>
          </a:prstGeom>
          <a:noFill/>
        </p:spPr>
      </p:pic>
      <p:pic>
        <p:nvPicPr>
          <p:cNvPr id="30726" name="Picture 6" descr="C:\Documents and Settings\KFP\Рабочий стол\Муз.возмож\DSC0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643314"/>
            <a:ext cx="2214578" cy="2786082"/>
          </a:xfrm>
          <a:prstGeom prst="rect">
            <a:avLst/>
          </a:prstGeom>
          <a:noFill/>
        </p:spPr>
      </p:pic>
      <p:pic>
        <p:nvPicPr>
          <p:cNvPr id="1026" name="Picture 2" descr="E:\BackUp\Чечня\334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0413" y="214290"/>
            <a:ext cx="4393587" cy="2924176"/>
          </a:xfrm>
          <a:prstGeom prst="rect">
            <a:avLst/>
          </a:prstGeom>
          <a:noFill/>
        </p:spPr>
      </p:pic>
      <p:pic>
        <p:nvPicPr>
          <p:cNvPr id="9" name="слайд 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     Экспозиции    музея</a:t>
            </a:r>
            <a:endParaRPr lang="ru-RU" dirty="0"/>
          </a:p>
        </p:txBody>
      </p:sp>
      <p:pic>
        <p:nvPicPr>
          <p:cNvPr id="29697" name="Picture 1" descr="C:\Documents and Settings\KFP\Рабочий стол\Муз.возмож\DSC00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1142984"/>
            <a:ext cx="3429000" cy="2597727"/>
          </a:xfrm>
        </p:spPr>
      </p:pic>
      <p:pic>
        <p:nvPicPr>
          <p:cNvPr id="29698" name="Picture 2" descr="C:\Documents and Settings\KFP\Рабочий стол\Муз.возмож\DSC0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071834" cy="2500330"/>
          </a:xfrm>
          <a:prstGeom prst="rect">
            <a:avLst/>
          </a:prstGeom>
          <a:noFill/>
        </p:spPr>
      </p:pic>
      <p:pic>
        <p:nvPicPr>
          <p:cNvPr id="29699" name="Picture 3" descr="E:\BackUp\фотолетоп\DSC01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929066"/>
            <a:ext cx="3500462" cy="2214578"/>
          </a:xfrm>
          <a:prstGeom prst="rect">
            <a:avLst/>
          </a:prstGeom>
          <a:noFill/>
        </p:spPr>
      </p:pic>
      <p:pic>
        <p:nvPicPr>
          <p:cNvPr id="29700" name="Picture 4" descr="E:\BackUp\фотолетоп\DSC012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503002" y="-3250429"/>
            <a:ext cx="13104000" cy="6500858"/>
          </a:xfrm>
          <a:prstGeom prst="rect">
            <a:avLst/>
          </a:prstGeom>
          <a:noFill/>
        </p:spPr>
      </p:pic>
      <p:pic>
        <p:nvPicPr>
          <p:cNvPr id="29701" name="Picture 5" descr="E:\BackUp\фотолетоп\DSC012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22636">
            <a:off x="4835074" y="3942033"/>
            <a:ext cx="3214710" cy="2214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3" name="Picture 1" descr="E:\BackUp\Чечня\hug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357586" cy="2954327"/>
          </a:xfrm>
          <a:prstGeom prst="rect">
            <a:avLst/>
          </a:prstGeom>
          <a:noFill/>
        </p:spPr>
      </p:pic>
      <p:pic>
        <p:nvPicPr>
          <p:cNvPr id="28674" name="Picture 2" descr="E:\BackUp\Афганистан\82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3810000" cy="2543175"/>
          </a:xfrm>
          <a:prstGeom prst="rect">
            <a:avLst/>
          </a:prstGeom>
          <a:noFill/>
        </p:spPr>
      </p:pic>
      <p:pic>
        <p:nvPicPr>
          <p:cNvPr id="6" name="Picture 4" descr="DSC006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929066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DSC005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643338" cy="25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Documents and Settings\KFP\Рабочий стол\DSC00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2066" y="1500174"/>
            <a:ext cx="2357454" cy="2214562"/>
          </a:xfrm>
        </p:spPr>
      </p:pic>
      <p:pic>
        <p:nvPicPr>
          <p:cNvPr id="27650" name="Picture 2" descr="C:\Documents and Settings\KFP\Рабочий стол\DSC00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5036" y="5214950"/>
            <a:ext cx="5580791" cy="3867174"/>
          </a:xfrm>
          <a:prstGeom prst="rect">
            <a:avLst/>
          </a:prstGeom>
          <a:noFill/>
        </p:spPr>
      </p:pic>
      <p:pic>
        <p:nvPicPr>
          <p:cNvPr id="27651" name="Picture 3" descr="C:\Documents and Settings\KFP\Рабочий стол\Фото. Народ-победитель\DSC00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59815">
            <a:off x="1444172" y="1363151"/>
            <a:ext cx="2928958" cy="2421074"/>
          </a:xfrm>
          <a:prstGeom prst="rect">
            <a:avLst/>
          </a:prstGeom>
          <a:noFill/>
        </p:spPr>
      </p:pic>
      <p:pic>
        <p:nvPicPr>
          <p:cNvPr id="27652" name="Picture 4" descr="C:\Documents and Settings\KFP\Рабочий стол\Фото. Народ-победитель\DSC00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857628"/>
            <a:ext cx="3500462" cy="2357454"/>
          </a:xfrm>
          <a:prstGeom prst="rect">
            <a:avLst/>
          </a:prstGeom>
          <a:noFill/>
        </p:spPr>
      </p:pic>
      <p:pic>
        <p:nvPicPr>
          <p:cNvPr id="18" name="Рисунок 17" descr="G:\DCIM\101MSDCF\DSC013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929066"/>
            <a:ext cx="2928958" cy="220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Встречи   с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ветеранами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Великой  Отечественной  войны             «Жизнь  удалась, когда  есть, о чем помнить, и  будет,  о чём  вспоминать»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5" name="Picture 1" descr="C:\Documents and Settings\KFP\Рабочий стол\Фото. Народ-победитель\DSC01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2714644" cy="3429024"/>
          </a:xfrm>
          <a:prstGeom prst="rect">
            <a:avLst/>
          </a:prstGeom>
          <a:noFill/>
        </p:spPr>
      </p:pic>
      <p:pic>
        <p:nvPicPr>
          <p:cNvPr id="26626" name="Picture 2" descr="E:\BackUp\DSC0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429024" cy="2643230"/>
          </a:xfrm>
          <a:prstGeom prst="rect">
            <a:avLst/>
          </a:prstGeom>
          <a:noFill/>
        </p:spPr>
      </p:pic>
      <p:pic>
        <p:nvPicPr>
          <p:cNvPr id="26627" name="Picture 3" descr="E:\BackUp\DSC01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357694"/>
            <a:ext cx="3214710" cy="2357454"/>
          </a:xfrm>
          <a:prstGeom prst="rect">
            <a:avLst/>
          </a:prstGeom>
          <a:noFill/>
        </p:spPr>
      </p:pic>
      <p:pic>
        <p:nvPicPr>
          <p:cNvPr id="26628" name="Picture 4" descr="E:\BackUp\DSC011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7975">
            <a:off x="4845716" y="3602887"/>
            <a:ext cx="358738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125</Words>
  <PresentationFormat>Экран (4:3)</PresentationFormat>
  <Paragraphs>13</Paragraphs>
  <Slides>20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     Вот, как   это  начиналось…   ( фотолетопись музея « Солдаты  России» ГБОУ «Школа№975»                                           Да  ведают  потомки  православных Земли                                                   родной  минувшую  судьбу     А.С.Пушкин</vt:lpstr>
      <vt:lpstr>                    Листая  страницы  фотолетописи                          му                музея «Солдаты  России» ( их  уже 3)                    мы                 мы  переносимся  « В  лето…»  </vt:lpstr>
      <vt:lpstr>           « Добрая  память, что  молитва                                          благодарственная» </vt:lpstr>
      <vt:lpstr>Слайд 4</vt:lpstr>
      <vt:lpstr>Слайд 5</vt:lpstr>
      <vt:lpstr>      Экспозиции    музея</vt:lpstr>
      <vt:lpstr>Слайд 7</vt:lpstr>
      <vt:lpstr>Встречи   с   ветеранами  Великой  Отечественной  войны             «Жизнь  удалась, когда  есть, о чем помнить, и  будет,  о чём  вспоминать»</vt:lpstr>
      <vt:lpstr>Слайд 9</vt:lpstr>
      <vt:lpstr>                                     Экскурсии в  музее  </vt:lpstr>
      <vt:lpstr>Слайд 11</vt:lpstr>
      <vt:lpstr>     Классные  часы, музейные  занятия  и                                                                                                                                                       уроки в  музее</vt:lpstr>
      <vt:lpstr>Слайд 13</vt:lpstr>
      <vt:lpstr>                   Интересные  встречи                                                                    Труднее  всего  выбросить  из  головы  память  сердца.  К. Кушнер                             </vt:lpstr>
      <vt:lpstr>Слайд 15</vt:lpstr>
      <vt:lpstr>Слайд 16</vt:lpstr>
      <vt:lpstr>Творческие   работы,  конкурсы</vt:lpstr>
      <vt:lpstr>Городской  фестиваль  « Духовные  скрепы  Отечества»</vt:lpstr>
      <vt:lpstr>Патриотическая акция « Бессмертный  полк»                                                            Память  всегда   на  службе  у  сердца</vt:lpstr>
      <vt:lpstr>                           Мы  перелистали   три летописи                         школьного  музея «Солдаты России» ГБОУ                         «Школа№ 975», фотолетопись- 4 ждёт                         встречи  с  Вами   в  ближайшее  время…        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Вот, как   это  начиналось…   ( фотолетопись музея « Солдаты  России» ГБОУ «Школа№975»                                           Да  ведают  потомки  православных Земли                                                   родной  минувшую  судьбу</dc:title>
  <dc:creator>Марина Евгеньевна Шапарина</dc:creator>
  <cp:lastModifiedBy>Шапарина Марина Евгеньевна</cp:lastModifiedBy>
  <cp:revision>266</cp:revision>
  <dcterms:modified xsi:type="dcterms:W3CDTF">2016-11-14T10:48:15Z</dcterms:modified>
</cp:coreProperties>
</file>