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4" r:id="rId2"/>
    <p:sldId id="266" r:id="rId3"/>
    <p:sldId id="267" r:id="rId4"/>
    <p:sldId id="268" r:id="rId5"/>
    <p:sldId id="270" r:id="rId6"/>
    <p:sldId id="269" r:id="rId7"/>
    <p:sldId id="274" r:id="rId8"/>
    <p:sldId id="275" r:id="rId9"/>
    <p:sldId id="285" r:id="rId10"/>
    <p:sldId id="273" r:id="rId11"/>
    <p:sldId id="283" r:id="rId12"/>
    <p:sldId id="271" r:id="rId13"/>
    <p:sldId id="272" r:id="rId14"/>
    <p:sldId id="280" r:id="rId15"/>
    <p:sldId id="277" r:id="rId16"/>
    <p:sldId id="276" r:id="rId17"/>
    <p:sldId id="282" r:id="rId18"/>
    <p:sldId id="278" r:id="rId19"/>
    <p:sldId id="281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906" autoAdjust="0"/>
  </p:normalViewPr>
  <p:slideViewPr>
    <p:cSldViewPr>
      <p:cViewPr>
        <p:scale>
          <a:sx n="50" d="100"/>
          <a:sy n="50" d="100"/>
        </p:scale>
        <p:origin x="-1380" y="-14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30984-5FFD-4119-96AA-B9E16D8EDB4F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E6B1F-8EBD-4F9A-A380-C82E13A028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67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3F2-F09F-48A6-AE8A-ACF879B5CBBB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092D-957A-4DD5-B9DA-528FC135EB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29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3F2-F09F-48A6-AE8A-ACF879B5CBBB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092D-957A-4DD5-B9DA-528FC135EB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28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3F2-F09F-48A6-AE8A-ACF879B5CBBB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092D-957A-4DD5-B9DA-528FC135EB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89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3F2-F09F-48A6-AE8A-ACF879B5CBBB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092D-957A-4DD5-B9DA-528FC135EB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15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3F2-F09F-48A6-AE8A-ACF879B5CBBB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092D-957A-4DD5-B9DA-528FC135EB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36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3F2-F09F-48A6-AE8A-ACF879B5CBBB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092D-957A-4DD5-B9DA-528FC135EB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1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3F2-F09F-48A6-AE8A-ACF879B5CBBB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092D-957A-4DD5-B9DA-528FC135EB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72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3F2-F09F-48A6-AE8A-ACF879B5CBBB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092D-957A-4DD5-B9DA-528FC135EB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4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3F2-F09F-48A6-AE8A-ACF879B5CBBB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092D-957A-4DD5-B9DA-528FC135EB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34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3F2-F09F-48A6-AE8A-ACF879B5CBBB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092D-957A-4DD5-B9DA-528FC135EB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35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3F2-F09F-48A6-AE8A-ACF879B5CBBB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092D-957A-4DD5-B9DA-528FC135EB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40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0B3F2-F09F-48A6-AE8A-ACF879B5CBBB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092D-957A-4DD5-B9DA-528FC135EB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68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2204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Мой прадед - участник Великой Отечественной войны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1772816"/>
            <a:ext cx="3456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dirty="0" smtClean="0"/>
              <a:t>Работу выполнила</a:t>
            </a:r>
          </a:p>
          <a:p>
            <a:pPr>
              <a:buFontTx/>
              <a:buNone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Баишева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Джамиля</a:t>
            </a:r>
            <a:endParaRPr lang="ru-RU" sz="2400" b="1" dirty="0" smtClean="0"/>
          </a:p>
          <a:p>
            <a:pPr>
              <a:buFontTx/>
              <a:buNone/>
            </a:pPr>
            <a:r>
              <a:rPr lang="ru-RU" sz="2400" b="1" dirty="0" smtClean="0"/>
              <a:t> учащаяся 2 класса</a:t>
            </a:r>
          </a:p>
          <a:p>
            <a:pPr>
              <a:buFontTx/>
              <a:buNone/>
            </a:pPr>
            <a:r>
              <a:rPr lang="ru-RU" sz="2400" b="1" dirty="0" err="1" smtClean="0"/>
              <a:t>МБОУ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СОШ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с.Индерка</a:t>
            </a:r>
            <a:endParaRPr lang="ru-RU" sz="2400" b="1" dirty="0" smtClean="0"/>
          </a:p>
          <a:p>
            <a:pPr>
              <a:buFontTx/>
              <a:buNone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Сосновоборского</a:t>
            </a:r>
            <a:r>
              <a:rPr lang="ru-RU" sz="2400" b="1" dirty="0" smtClean="0"/>
              <a:t> района Пензенской области.</a:t>
            </a:r>
          </a:p>
          <a:p>
            <a:pPr>
              <a:buFontTx/>
              <a:buNone/>
            </a:pPr>
            <a:r>
              <a:rPr lang="ru-RU" sz="2400" b="1" dirty="0" smtClean="0"/>
              <a:t>Руководитель: учитель начальных классов </a:t>
            </a:r>
            <a:r>
              <a:rPr lang="ru-RU" sz="2400" b="1" dirty="0" err="1" smtClean="0"/>
              <a:t>Сайганова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Рямзия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Зиннятовна</a:t>
            </a:r>
            <a:endParaRPr lang="ru-RU" sz="2400" b="1" dirty="0" smtClean="0"/>
          </a:p>
          <a:p>
            <a:endParaRPr lang="ru-RU" sz="2400" dirty="0"/>
          </a:p>
        </p:txBody>
      </p:sp>
      <p:pic>
        <p:nvPicPr>
          <p:cNvPr id="1026" name="Picture 2" descr="C:\Users\Альфия\Pictures\Samsung\SCX-3200_20150227_14181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258447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9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308304" y="1844824"/>
            <a:ext cx="914400" cy="12241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48680"/>
            <a:ext cx="6838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prstClr val="black"/>
                </a:solidFill>
              </a:rPr>
              <a:t>Все дальше в историю уходят годы войны. Но этот день </a:t>
            </a:r>
          </a:p>
          <a:p>
            <a:pPr lvl="0"/>
            <a:r>
              <a:rPr lang="ru-RU" sz="4000" b="1" dirty="0" smtClean="0">
                <a:solidFill>
                  <a:prstClr val="black"/>
                </a:solidFill>
              </a:rPr>
              <a:t>   навсегда .</a:t>
            </a:r>
            <a:endParaRPr lang="ru-RU" sz="4000" dirty="0"/>
          </a:p>
        </p:txBody>
      </p:sp>
      <p:pic>
        <p:nvPicPr>
          <p:cNvPr id="4098" name="Picture 2" descr="H:\продед\SCX-3200_20150228_13395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72816"/>
            <a:ext cx="5357812" cy="3571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19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97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700" b="1" dirty="0" smtClean="0"/>
              <a:t>   </a:t>
            </a:r>
            <a:endParaRPr lang="ru-RU" sz="2800" b="1" dirty="0" smtClean="0"/>
          </a:p>
          <a:p>
            <a:pPr>
              <a:buNone/>
            </a:pP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4499992" y="4437112"/>
            <a:ext cx="91440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 descr="H:\продед\SCX-3200_20150228_13402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295703" cy="5157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19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820472" cy="93610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</a:rPr>
              <a:t>Медали и ордена моего прадеда 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29969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  </a:t>
            </a:r>
            <a:endParaRPr lang="ru-RU" sz="2400" dirty="0"/>
          </a:p>
        </p:txBody>
      </p:sp>
      <p:pic>
        <p:nvPicPr>
          <p:cNvPr id="1026" name="Picture 2" descr="H:\сканирование\IMG_23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4032448" cy="3024336"/>
          </a:xfrm>
          <a:prstGeom prst="rect">
            <a:avLst/>
          </a:prstGeom>
          <a:noFill/>
        </p:spPr>
      </p:pic>
      <p:pic>
        <p:nvPicPr>
          <p:cNvPr id="1027" name="Picture 3" descr="H:\сканирование\SCX-3200_20150227_14361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4248472" cy="3069829"/>
          </a:xfrm>
          <a:prstGeom prst="rect">
            <a:avLst/>
          </a:prstGeom>
          <a:noFill/>
        </p:spPr>
      </p:pic>
      <p:pic>
        <p:nvPicPr>
          <p:cNvPr id="1028" name="Picture 4" descr="H:\сканирование\SCX-3200_20150227_143543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89040"/>
            <a:ext cx="3707904" cy="2622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19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сканирование\SCX-3200_20150227_14343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1506" y="0"/>
            <a:ext cx="4472494" cy="3140968"/>
          </a:xfrm>
          <a:prstGeom prst="rect">
            <a:avLst/>
          </a:prstGeom>
          <a:noFill/>
        </p:spPr>
      </p:pic>
      <p:pic>
        <p:nvPicPr>
          <p:cNvPr id="2053" name="Picture 5" descr="H:\сканирование\SCX-3200_20150227_14340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504" y="3356992"/>
            <a:ext cx="4464496" cy="2971840"/>
          </a:xfrm>
          <a:prstGeom prst="rect">
            <a:avLst/>
          </a:prstGeom>
          <a:noFill/>
        </p:spPr>
      </p:pic>
      <p:pic>
        <p:nvPicPr>
          <p:cNvPr id="2054" name="Picture 6" descr="H:\сканирование\SCX-3200_20150227_143335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34237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19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Юбилейные медали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kick\Desktop\ветераны\Награды Зайкина\0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980728"/>
            <a:ext cx="7128792" cy="4081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19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36904" cy="112474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Боевые друзья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436096" y="5517232"/>
            <a:ext cx="648072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H:\сканирование\SCX-3200_20150227_14291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55235"/>
            <a:ext cx="8352928" cy="5655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19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Трудовая деятельность </a:t>
            </a:r>
            <a:br>
              <a:rPr lang="ru-RU" sz="5400" dirty="0" smtClean="0">
                <a:solidFill>
                  <a:srgbClr val="C00000"/>
                </a:solidFill>
              </a:rPr>
            </a:b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340769"/>
            <a:ext cx="4038600" cy="3312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После ранения </a:t>
            </a:r>
            <a:r>
              <a:rPr lang="ru-RU" b="1" dirty="0" err="1" smtClean="0"/>
              <a:t>Шаипов</a:t>
            </a:r>
            <a:r>
              <a:rPr lang="ru-RU" b="1" dirty="0" smtClean="0"/>
              <a:t> И.Х. получил инвалидность и работал в охране сплавщика                древесины</a:t>
            </a:r>
            <a:endParaRPr lang="ru-RU" b="1" dirty="0"/>
          </a:p>
        </p:txBody>
      </p:sp>
      <p:pic>
        <p:nvPicPr>
          <p:cNvPr id="4098" name="Picture 2" descr="H:\сканирование\SCX-3200_20150227_14381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4658022" cy="3270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19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Общественная жизнь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004048" y="1340768"/>
            <a:ext cx="3610744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err="1" smtClean="0"/>
              <a:t>Шаипов</a:t>
            </a:r>
            <a:r>
              <a:rPr lang="ru-RU" b="1" dirty="0" smtClean="0"/>
              <a:t>  </a:t>
            </a:r>
            <a:r>
              <a:rPr lang="ru-RU" b="1" dirty="0" err="1" smtClean="0"/>
              <a:t>Идрис</a:t>
            </a:r>
            <a:r>
              <a:rPr lang="ru-RU" b="1" dirty="0" smtClean="0"/>
              <a:t> был жизнерадостным, трудолюбивым и творческим человеком. Его часто можно было видеть в школах и поселковых клубах.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4211960" y="34290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995936" y="335699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5122" name="Picture 2" descr="H:\сканирование\SCX-3200_20150227_14301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4752528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19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Счастливые годы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1052736"/>
            <a:ext cx="3384376" cy="42484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/>
              <a:t>Мой прадедушка прожил долгую и счастливую жизнь, воспитал пятерых детей, дождался внуков и правнуков. </a:t>
            </a:r>
          </a:p>
          <a:p>
            <a:endParaRPr lang="ru-RU" dirty="0"/>
          </a:p>
        </p:txBody>
      </p:sp>
      <p:pic>
        <p:nvPicPr>
          <p:cNvPr id="6146" name="Picture 2" descr="H:\сканирование\SCX-3200_20150227_14253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5430838" cy="3554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19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55679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Помните – какой ценой досталась Победа! Берегите мир! Берегите память!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412777"/>
            <a:ext cx="4536504" cy="3312368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0000"/>
              </a:lnSpc>
              <a:buNone/>
            </a:pPr>
            <a:r>
              <a:rPr lang="ru-RU" dirty="0" smtClean="0"/>
              <a:t>      </a:t>
            </a:r>
            <a:r>
              <a:rPr lang="ru-RU" sz="2800" b="1" dirty="0" smtClean="0"/>
              <a:t>Моего прапрадеда, </a:t>
            </a:r>
            <a:r>
              <a:rPr lang="ru-RU" sz="2800" b="1" dirty="0" err="1" smtClean="0"/>
              <a:t>Шаипова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Идриса</a:t>
            </a:r>
            <a:r>
              <a:rPr lang="ru-RU" sz="2800" b="1" dirty="0" smtClean="0"/>
              <a:t>, уже нет в живых. Память о нем навсегда останется в страничке нашей семейной истории и служит нам примером силы,  отваги, мужества и любви к своей Родине!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9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496944" cy="55774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  Герой тот, кто умно и храбро умер, приблизив час победы. Но дважды герой тот, кто сумел победить врага и остался жив.</a:t>
            </a:r>
          </a:p>
          <a:p>
            <a:pPr algn="r"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 </a:t>
            </a:r>
            <a:r>
              <a:rPr lang="ru-RU" sz="4800" b="1" i="1" dirty="0" smtClean="0">
                <a:solidFill>
                  <a:srgbClr val="C00000"/>
                </a:solidFill>
              </a:rPr>
              <a:t>(В. И. Чуйков)</a:t>
            </a:r>
            <a:endParaRPr lang="ru-RU" sz="4800" dirty="0" smtClean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119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57592" cy="158417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Источники и использованная литература: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endParaRPr lang="ru-RU" sz="2400" b="1" dirty="0" smtClean="0"/>
          </a:p>
          <a:p>
            <a:pPr marL="514350" indent="-514350">
              <a:buNone/>
            </a:pPr>
            <a:r>
              <a:rPr lang="ru-RU" sz="2400" b="1" dirty="0" smtClean="0"/>
              <a:t>1.    Фотографии и статьи из школьного музея Боевой         славы.</a:t>
            </a:r>
          </a:p>
          <a:p>
            <a:pPr marL="514350" indent="-514350">
              <a:buNone/>
            </a:pPr>
            <a:r>
              <a:rPr lang="ru-RU" sz="2400" b="1" dirty="0" smtClean="0"/>
              <a:t>2.  Материалы из семейного архива.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9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2880320" cy="40324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836711"/>
            <a:ext cx="3888432" cy="374441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/>
              <a:t>        Мой прапрадед  </a:t>
            </a:r>
            <a:r>
              <a:rPr lang="ru-RU" sz="2800" b="1" dirty="0" err="1" smtClean="0"/>
              <a:t>Шаипов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Идрис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Хайруллович</a:t>
            </a:r>
            <a:r>
              <a:rPr lang="ru-RU" sz="2800" b="1" dirty="0" smtClean="0"/>
              <a:t> родился 10 октября  1908года в селе  </a:t>
            </a:r>
            <a:r>
              <a:rPr lang="ru-RU" sz="2800" b="1" dirty="0" err="1" smtClean="0"/>
              <a:t>Индерка</a:t>
            </a:r>
            <a:r>
              <a:rPr lang="ru-RU" sz="2800" b="1" dirty="0" smtClean="0"/>
              <a:t>  </a:t>
            </a:r>
            <a:r>
              <a:rPr lang="ru-RU" sz="2800" b="1" dirty="0" err="1" smtClean="0"/>
              <a:t>Сосновоборского</a:t>
            </a:r>
            <a:r>
              <a:rPr lang="ru-RU" sz="2800" b="1" dirty="0" smtClean="0"/>
              <a:t> района Пензенской  области.</a:t>
            </a:r>
            <a:endParaRPr lang="ru-RU" sz="2800" dirty="0"/>
          </a:p>
        </p:txBody>
      </p:sp>
      <p:pic>
        <p:nvPicPr>
          <p:cNvPr id="2050" name="Picture 2" descr="C:\Users\Альфия\Pictures\Samsung\SCX-3200_20150227_142134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09634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9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476672"/>
            <a:ext cx="4176464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Дети </a:t>
            </a:r>
            <a:r>
              <a:rPr lang="ru-RU" sz="2800" dirty="0" err="1" smtClean="0"/>
              <a:t>Шаипова</a:t>
            </a:r>
            <a:r>
              <a:rPr lang="ru-RU" sz="2800" dirty="0" smtClean="0"/>
              <a:t> И.Х. </a:t>
            </a:r>
            <a:r>
              <a:rPr lang="ru-RU" sz="2800" dirty="0" err="1" smtClean="0"/>
              <a:t>Шаипова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ЗайтюняИ</a:t>
            </a:r>
            <a:r>
              <a:rPr lang="ru-RU" sz="2800" dirty="0" smtClean="0"/>
              <a:t> .   </a:t>
            </a:r>
            <a:r>
              <a:rPr lang="ru-RU" sz="2800" dirty="0" err="1" smtClean="0"/>
              <a:t>Шаипов</a:t>
            </a:r>
            <a:r>
              <a:rPr lang="ru-RU" sz="2800" dirty="0" smtClean="0"/>
              <a:t> </a:t>
            </a:r>
            <a:r>
              <a:rPr lang="ru-RU" sz="2800" dirty="0" err="1" smtClean="0"/>
              <a:t>Касим</a:t>
            </a:r>
            <a:r>
              <a:rPr lang="ru-RU" sz="2800" dirty="0" smtClean="0"/>
              <a:t> И.  </a:t>
            </a:r>
            <a:r>
              <a:rPr lang="ru-RU" sz="2800" dirty="0" err="1" smtClean="0"/>
              <a:t>Шаипова</a:t>
            </a:r>
            <a:r>
              <a:rPr lang="ru-RU" sz="2800" dirty="0" smtClean="0"/>
              <a:t> Роза И. </a:t>
            </a:r>
            <a:r>
              <a:rPr lang="ru-RU" sz="2800" dirty="0" err="1" smtClean="0"/>
              <a:t>Шаипов</a:t>
            </a:r>
            <a:r>
              <a:rPr lang="ru-RU" sz="2800" dirty="0" smtClean="0"/>
              <a:t> </a:t>
            </a:r>
            <a:r>
              <a:rPr lang="ru-RU" sz="2800" dirty="0" err="1" smtClean="0"/>
              <a:t>Зиннят</a:t>
            </a:r>
            <a:r>
              <a:rPr lang="ru-RU" sz="2800" dirty="0" smtClean="0"/>
              <a:t> И. </a:t>
            </a:r>
            <a:r>
              <a:rPr lang="ru-RU" sz="2800" dirty="0" err="1" smtClean="0"/>
              <a:t>Шаипова</a:t>
            </a:r>
            <a:r>
              <a:rPr lang="ru-RU" sz="2800" dirty="0" smtClean="0"/>
              <a:t> </a:t>
            </a:r>
            <a:r>
              <a:rPr lang="ru-RU" sz="2800" dirty="0" err="1" smtClean="0"/>
              <a:t>Сания</a:t>
            </a:r>
            <a:r>
              <a:rPr lang="ru-RU" sz="2800" dirty="0" smtClean="0"/>
              <a:t> И.  и внучка  </a:t>
            </a:r>
            <a:r>
              <a:rPr lang="ru-RU" sz="2800" dirty="0" err="1" smtClean="0"/>
              <a:t>Шаипова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Найля</a:t>
            </a:r>
            <a:r>
              <a:rPr lang="ru-RU" sz="2800" dirty="0" smtClean="0"/>
              <a:t>             </a:t>
            </a:r>
            <a:endParaRPr lang="ru-RU" sz="2800" dirty="0"/>
          </a:p>
        </p:txBody>
      </p:sp>
      <p:pic>
        <p:nvPicPr>
          <p:cNvPr id="1026" name="Picture 2" descr="H:\продед\SCX-3200_20150228_13393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534" y="980728"/>
            <a:ext cx="3960440" cy="3744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19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sz="2800" dirty="0" smtClean="0"/>
              <a:t>Его призвали на </a:t>
            </a:r>
            <a:r>
              <a:rPr lang="ru-RU" sz="2800" dirty="0" smtClean="0"/>
              <a:t>фронт. Его семья, </a:t>
            </a:r>
            <a:r>
              <a:rPr lang="ru-RU" sz="2800" dirty="0" smtClean="0"/>
              <a:t>жена и пятеро </a:t>
            </a:r>
            <a:r>
              <a:rPr lang="ru-RU" sz="2800" dirty="0" smtClean="0"/>
              <a:t>детей, осталась </a:t>
            </a:r>
            <a:r>
              <a:rPr lang="ru-RU" sz="2800" dirty="0" smtClean="0"/>
              <a:t>без хозяина. Мой прапрадедушка </a:t>
            </a:r>
            <a:r>
              <a:rPr lang="ru-RU" sz="2800" dirty="0" err="1" smtClean="0"/>
              <a:t>Шаипов</a:t>
            </a:r>
            <a:r>
              <a:rPr lang="ru-RU" sz="2800" dirty="0" smtClean="0"/>
              <a:t> </a:t>
            </a:r>
            <a:r>
              <a:rPr lang="ru-RU" sz="2800" dirty="0" err="1" smtClean="0"/>
              <a:t>Идрис</a:t>
            </a:r>
            <a:r>
              <a:rPr lang="ru-RU" sz="2800" dirty="0" smtClean="0"/>
              <a:t> </a:t>
            </a:r>
            <a:r>
              <a:rPr lang="ru-RU" sz="2800" smtClean="0"/>
              <a:t>Хайруллович</a:t>
            </a:r>
            <a:r>
              <a:rPr lang="ru-RU" sz="2800" dirty="0" smtClean="0"/>
              <a:t>  </a:t>
            </a:r>
            <a:r>
              <a:rPr lang="ru-RU" sz="2800" dirty="0" smtClean="0"/>
              <a:t>в 1941 году попал на фронт пехотинцем. Воевал с фашистскими захватчиками в Курской дуге. В одном из ожесточенных боев он получил тяжелое ранение в лицо. Пролежав несколько месяцев в госпитале его умирающего привезли домой ( он получил первую группу инвалидности и был комиссован домой). Состояние было критическое, он был истощен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9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76672"/>
            <a:ext cx="7488832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</a:t>
            </a:r>
            <a:r>
              <a:rPr lang="ru-RU" dirty="0" smtClean="0"/>
              <a:t>Война оставила в нем след ужасных и трагических воспоминаний, о которых было тяжело вспоминать. Порой оставаясь один, он плакал, но всяческий скрывал это от своих родных и близких. Он дожил до глубокой старости.  </a:t>
            </a:r>
            <a:r>
              <a:rPr lang="ru-RU" dirty="0"/>
              <a:t>У</a:t>
            </a:r>
            <a:r>
              <a:rPr lang="ru-RU" dirty="0" smtClean="0"/>
              <a:t>мер в октябре 2002 </a:t>
            </a:r>
            <a:r>
              <a:rPr lang="ru-RU" dirty="0" err="1" smtClean="0"/>
              <a:t>года,когда</a:t>
            </a:r>
            <a:r>
              <a:rPr lang="ru-RU" dirty="0" smtClean="0"/>
              <a:t>  ему было 94 года. У него было </a:t>
            </a:r>
            <a:r>
              <a:rPr lang="ru-RU" smtClean="0"/>
              <a:t>7 детей, </a:t>
            </a:r>
            <a:r>
              <a:rPr lang="ru-RU" dirty="0" smtClean="0"/>
              <a:t>10 внуков, 14 правнуков.</a:t>
            </a:r>
            <a:endParaRPr lang="ru-RU" i="1" dirty="0" smtClean="0"/>
          </a:p>
          <a:p>
            <a:pPr>
              <a:buNone/>
            </a:pPr>
            <a:endParaRPr lang="ru-RU" sz="2400" b="1" dirty="0" smtClean="0"/>
          </a:p>
        </p:txBody>
      </p:sp>
      <p:sp>
        <p:nvSpPr>
          <p:cNvPr id="6" name="Овал 5"/>
          <p:cNvSpPr/>
          <p:nvPr/>
        </p:nvSpPr>
        <p:spPr>
          <a:xfrm>
            <a:off x="2411760" y="836712"/>
            <a:ext cx="914400" cy="9144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9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7859216" cy="114300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   Курская битва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92941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H:\257984-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8568952" cy="5521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19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836712"/>
            <a:ext cx="4906888" cy="439248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191683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1600201"/>
            <a:ext cx="8003232" cy="4349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 descr="H:\257984-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8280920" cy="5750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19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C00000"/>
                </a:solidFill>
              </a:rPr>
              <a:t>Серьезное ранение </a:t>
            </a:r>
            <a:r>
              <a:rPr lang="ru-RU" sz="3600" dirty="0" err="1" smtClean="0">
                <a:solidFill>
                  <a:srgbClr val="C00000"/>
                </a:solidFill>
              </a:rPr>
              <a:t>7.11.1942года</a:t>
            </a:r>
            <a:r>
              <a:rPr lang="ru-RU" sz="3600" dirty="0" smtClean="0">
                <a:solidFill>
                  <a:srgbClr val="C00000"/>
                </a:solidFill>
              </a:rPr>
              <a:t>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0" y="908721"/>
            <a:ext cx="4104456" cy="38884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        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2195736" y="126876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 descr="H:\сканирование\SCX-3200_20150227_14371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4056628" cy="3528392"/>
          </a:xfrm>
          <a:prstGeom prst="rect">
            <a:avLst/>
          </a:prstGeom>
          <a:noFill/>
        </p:spPr>
      </p:pic>
      <p:pic>
        <p:nvPicPr>
          <p:cNvPr id="8195" name="Picture 3" descr="H:\сканирование\SCX-3200_20150227_14363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052736"/>
            <a:ext cx="4664318" cy="350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19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Презентация1 - копия</Template>
  <TotalTime>892</TotalTime>
  <Words>400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Презентация1 - копия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Курская битва </vt:lpstr>
      <vt:lpstr> </vt:lpstr>
      <vt:lpstr>Серьезное ранение 7.11.1942года.</vt:lpstr>
      <vt:lpstr>Презентация PowerPoint</vt:lpstr>
      <vt:lpstr>Презентация PowerPoint</vt:lpstr>
      <vt:lpstr>Медали и ордена моего прадеда  </vt:lpstr>
      <vt:lpstr>Презентация PowerPoint</vt:lpstr>
      <vt:lpstr>Юбилейные медали</vt:lpstr>
      <vt:lpstr>Боевые друзья</vt:lpstr>
      <vt:lpstr>Трудовая деятельность  </vt:lpstr>
      <vt:lpstr>Общественная жизнь</vt:lpstr>
      <vt:lpstr>Счастливые годы</vt:lpstr>
      <vt:lpstr>  Помните – какой ценой досталась Победа! Берегите мир! Берегите память!   </vt:lpstr>
      <vt:lpstr>Источники и использованная литература: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kick</dc:creator>
  <cp:lastModifiedBy>User</cp:lastModifiedBy>
  <cp:revision>193</cp:revision>
  <dcterms:created xsi:type="dcterms:W3CDTF">2014-01-04T07:50:58Z</dcterms:created>
  <dcterms:modified xsi:type="dcterms:W3CDTF">2016-01-20T15:39:58Z</dcterms:modified>
</cp:coreProperties>
</file>