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7" r:id="rId2"/>
    <p:sldId id="257" r:id="rId3"/>
    <p:sldId id="258" r:id="rId4"/>
    <p:sldId id="260" r:id="rId5"/>
    <p:sldId id="262" r:id="rId6"/>
    <p:sldId id="261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743C-8232-1647-8EDD-D52F726361FC}" type="datetimeFigureOut">
              <a:rPr lang="en-US" smtClean="0"/>
              <a:pPr/>
              <a:t>1/4/2016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69BB6B-7C54-6C48-82EB-0FA2268DD3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743C-8232-1647-8EDD-D52F726361FC}" type="datetimeFigureOut">
              <a:rPr lang="en-US" smtClean="0"/>
              <a:pPr/>
              <a:t>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9BB6B-7C54-6C48-82EB-0FA2268DD30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743C-8232-1647-8EDD-D52F726361FC}" type="datetimeFigureOut">
              <a:rPr lang="en-US" smtClean="0"/>
              <a:pPr/>
              <a:t>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9BB6B-7C54-6C48-82EB-0FA2268DD30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7A1743C-8232-1647-8EDD-D52F726361FC}" type="datetimeFigureOut">
              <a:rPr lang="en-US" smtClean="0"/>
              <a:pPr/>
              <a:t>1/4/2016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069BB6B-7C54-6C48-82EB-0FA2268DD3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743C-8232-1647-8EDD-D52F726361FC}" type="datetimeFigureOut">
              <a:rPr lang="en-US" smtClean="0"/>
              <a:pPr/>
              <a:t>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9BB6B-7C54-6C48-82EB-0FA2268DD3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743C-8232-1647-8EDD-D52F726361FC}" type="datetimeFigureOut">
              <a:rPr lang="en-US" smtClean="0"/>
              <a:pPr/>
              <a:t>1/4/2016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9BB6B-7C54-6C48-82EB-0FA2268DD3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9BB6B-7C54-6C48-82EB-0FA2268DD3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743C-8232-1647-8EDD-D52F726361FC}" type="datetimeFigureOut">
              <a:rPr lang="en-US" smtClean="0"/>
              <a:pPr/>
              <a:t>1/4/2016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743C-8232-1647-8EDD-D52F726361FC}" type="datetimeFigureOut">
              <a:rPr lang="en-US" smtClean="0"/>
              <a:pPr/>
              <a:t>1/4/2016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9BB6B-7C54-6C48-82EB-0FA2268DD3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743C-8232-1647-8EDD-D52F726361FC}" type="datetimeFigureOut">
              <a:rPr lang="en-US" smtClean="0"/>
              <a:pPr/>
              <a:t>1/4/2016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9BB6B-7C54-6C48-82EB-0FA2268DD30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7A1743C-8232-1647-8EDD-D52F726361FC}" type="datetimeFigureOut">
              <a:rPr lang="en-US" smtClean="0"/>
              <a:pPr/>
              <a:t>1/4/2016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069BB6B-7C54-6C48-82EB-0FA2268DD3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743C-8232-1647-8EDD-D52F726361FC}" type="datetimeFigureOut">
              <a:rPr lang="en-US" smtClean="0"/>
              <a:pPr/>
              <a:t>1/4/2016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69BB6B-7C54-6C48-82EB-0FA2268DD3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7A1743C-8232-1647-8EDD-D52F726361FC}" type="datetimeFigureOut">
              <a:rPr lang="en-US" smtClean="0"/>
              <a:pPr/>
              <a:t>1/4/2016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069BB6B-7C54-6C48-82EB-0FA2268DD3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57200" y="4965895"/>
            <a:ext cx="8305800" cy="1026941"/>
          </a:xfrm>
        </p:spPr>
        <p:txBody>
          <a:bodyPr/>
          <a:lstStyle/>
          <a:p>
            <a:r>
              <a:rPr lang="ru-RU" dirty="0" smtClean="0"/>
              <a:t>Презентация ученицы 6 класса</a:t>
            </a:r>
          </a:p>
          <a:p>
            <a:r>
              <a:rPr lang="ru-RU" dirty="0" smtClean="0"/>
              <a:t> </a:t>
            </a:r>
            <a:r>
              <a:rPr lang="ru-RU" dirty="0" smtClean="0"/>
              <a:t>Гилевой</a:t>
            </a:r>
            <a:r>
              <a:rPr lang="ru-RU" dirty="0" smtClean="0"/>
              <a:t> Екатерины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Times New Roman"/>
                <a:ea typeface="Cambria"/>
                <a:cs typeface="Times New Roman"/>
              </a:rPr>
              <a:t>Мой прадед </a:t>
            </a:r>
            <a:r>
              <a:rPr lang="ru-RU" dirty="0" smtClean="0">
                <a:latin typeface="Times New Roman"/>
                <a:ea typeface="Cambria"/>
                <a:cs typeface="Times New Roman"/>
              </a:rPr>
              <a:t>рассказывать о войне не любил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16643"/>
            <a:ext cx="8229600" cy="5379357"/>
          </a:xfrm>
        </p:spPr>
        <p:txBody>
          <a:bodyPr/>
          <a:lstStyle/>
          <a:p>
            <a:r>
              <a:rPr lang="ru-RU" dirty="0" smtClean="0">
                <a:solidFill>
                  <a:srgbClr val="000000"/>
                </a:solidFill>
                <a:latin typeface="Arial"/>
                <a:ea typeface="Cambria"/>
                <a:cs typeface="Times New Roman"/>
              </a:rPr>
              <a:t>А вот таким я его помню! Какое счастье, что я застала его живым! Он умер на 93-ем году жизни, в 2010 году, когда я училась в 1-ом классе. </a:t>
            </a:r>
            <a:endParaRPr lang="ru-RU" dirty="0" smtClean="0">
              <a:solidFill>
                <a:srgbClr val="000000"/>
              </a:solidFill>
              <a:latin typeface="Arial"/>
              <a:ea typeface="Cambria"/>
              <a:cs typeface="Times New Roman"/>
            </a:endParaRPr>
          </a:p>
          <a:p>
            <a:pPr indent="274320"/>
            <a:r>
              <a:rPr lang="ru-RU" dirty="0" smtClean="0">
                <a:solidFill>
                  <a:srgbClr val="000000"/>
                </a:solidFill>
                <a:latin typeface="Arial"/>
                <a:ea typeface="Cambria"/>
                <a:cs typeface="Times New Roman"/>
              </a:rPr>
              <a:t>Рассказывать о войне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ea typeface="Cambria"/>
                <a:cs typeface="Arial" pitchFamily="34" charset="0"/>
              </a:rPr>
              <a:t>мой прадед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ea typeface="Cambria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Arial"/>
                <a:ea typeface="Cambria"/>
                <a:cs typeface="Times New Roman"/>
              </a:rPr>
              <a:t>не любил. </a:t>
            </a:r>
            <a:r>
              <a:rPr lang="ru-RU" dirty="0" smtClean="0">
                <a:solidFill>
                  <a:srgbClr val="000000"/>
                </a:solidFill>
                <a:latin typeface="Arial"/>
                <a:ea typeface="Cambria"/>
                <a:cs typeface="Times New Roman"/>
              </a:rPr>
              <a:t>На </a:t>
            </a:r>
            <a:r>
              <a:rPr lang="ru-RU" dirty="0" smtClean="0">
                <a:solidFill>
                  <a:srgbClr val="000000"/>
                </a:solidFill>
                <a:latin typeface="Arial"/>
                <a:ea typeface="Cambria"/>
                <a:cs typeface="Times New Roman"/>
              </a:rPr>
              <a:t>вопросы о </a:t>
            </a:r>
            <a:r>
              <a:rPr lang="ru-RU" dirty="0" smtClean="0">
                <a:solidFill>
                  <a:srgbClr val="000000"/>
                </a:solidFill>
                <a:latin typeface="Arial"/>
                <a:ea typeface="Cambria"/>
                <a:cs typeface="Times New Roman"/>
              </a:rPr>
              <a:t>ней</a:t>
            </a:r>
            <a:r>
              <a:rPr lang="ru-RU" dirty="0" smtClean="0">
                <a:solidFill>
                  <a:srgbClr val="000000"/>
                </a:solidFill>
                <a:latin typeface="Arial"/>
                <a:ea typeface="Cambria"/>
                <a:cs typeface="Times New Roman"/>
              </a:rPr>
              <a:t>, </a:t>
            </a:r>
            <a:r>
              <a:rPr lang="ru-RU" dirty="0" smtClean="0">
                <a:solidFill>
                  <a:srgbClr val="000000"/>
                </a:solidFill>
                <a:latin typeface="Arial"/>
                <a:ea typeface="Cambria"/>
                <a:cs typeface="Times New Roman"/>
              </a:rPr>
              <a:t>всегда </a:t>
            </a:r>
            <a:r>
              <a:rPr lang="ru-RU" dirty="0" smtClean="0">
                <a:solidFill>
                  <a:srgbClr val="000000"/>
                </a:solidFill>
                <a:latin typeface="Arial"/>
                <a:ea typeface="Cambria"/>
                <a:cs typeface="Times New Roman"/>
              </a:rPr>
              <a:t>отвечал: </a:t>
            </a:r>
            <a:r>
              <a:rPr lang="ru-RU" dirty="0" smtClean="0">
                <a:solidFill>
                  <a:srgbClr val="000000"/>
                </a:solidFill>
                <a:latin typeface="Arial"/>
                <a:ea typeface="Cambria"/>
                <a:cs typeface="Times New Roman"/>
              </a:rPr>
              <a:t>" ... ничего хорошего </a:t>
            </a:r>
            <a:r>
              <a:rPr lang="ru-RU" dirty="0" smtClean="0">
                <a:solidFill>
                  <a:srgbClr val="000000"/>
                </a:solidFill>
                <a:latin typeface="Arial"/>
                <a:ea typeface="Cambria"/>
                <a:cs typeface="Times New Roman"/>
              </a:rPr>
              <a:t>в войне не </a:t>
            </a:r>
            <a:r>
              <a:rPr lang="ru-RU" dirty="0" smtClean="0">
                <a:solidFill>
                  <a:srgbClr val="000000"/>
                </a:solidFill>
                <a:latin typeface="Arial"/>
                <a:ea typeface="Cambria"/>
                <a:cs typeface="Times New Roman"/>
              </a:rPr>
              <a:t>было..."</a:t>
            </a:r>
            <a:endParaRPr lang="ru-RU" dirty="0" smtClean="0">
              <a:latin typeface="Times New Roman"/>
              <a:ea typeface="Cambria"/>
              <a:cs typeface="Times New Roman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4243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latin typeface="Times New Roman"/>
                <a:ea typeface="Cambria"/>
                <a:cs typeface="Times New Roman"/>
              </a:rPr>
              <a:t> </a:t>
            </a:r>
            <a:br>
              <a:rPr lang="ru-RU" dirty="0" smtClean="0">
                <a:latin typeface="Times New Roman"/>
                <a:ea typeface="Cambria"/>
                <a:cs typeface="Times New Roman"/>
              </a:rPr>
            </a:br>
            <a:r>
              <a:rPr lang="ru-RU" dirty="0" smtClean="0">
                <a:latin typeface="Times New Roman"/>
                <a:ea typeface="Cambria"/>
                <a:cs typeface="Times New Roman"/>
              </a:rPr>
              <a:t/>
            </a:r>
            <a:br>
              <a:rPr lang="ru-RU" dirty="0" smtClean="0">
                <a:latin typeface="Times New Roman"/>
                <a:ea typeface="Cambria"/>
                <a:cs typeface="Times New Roman"/>
              </a:rPr>
            </a:br>
            <a:r>
              <a:rPr lang="ru-RU" dirty="0" smtClean="0">
                <a:latin typeface="Times New Roman"/>
                <a:ea typeface="Cambria"/>
                <a:cs typeface="Times New Roman"/>
              </a:rPr>
              <a:t/>
            </a:r>
            <a:br>
              <a:rPr lang="ru-RU" dirty="0" smtClean="0">
                <a:latin typeface="Times New Roman"/>
                <a:ea typeface="Cambria"/>
                <a:cs typeface="Times New Roman"/>
              </a:rPr>
            </a:br>
            <a:r>
              <a:rPr lang="ru-RU" dirty="0" smtClean="0">
                <a:latin typeface="Times New Roman"/>
                <a:ea typeface="Cambria"/>
                <a:cs typeface="Times New Roman"/>
              </a:rPr>
              <a:t/>
            </a:r>
            <a:br>
              <a:rPr lang="ru-RU" dirty="0" smtClean="0">
                <a:latin typeface="Times New Roman"/>
                <a:ea typeface="Cambria"/>
                <a:cs typeface="Times New Roman"/>
              </a:rPr>
            </a:br>
            <a:r>
              <a:rPr lang="ru-RU" dirty="0" smtClean="0">
                <a:latin typeface="Times New Roman"/>
                <a:ea typeface="Cambria"/>
                <a:cs typeface="Times New Roman"/>
              </a:rPr>
              <a:t> Фото 7: фото наших дней</a:t>
            </a:r>
            <a:endParaRPr lang="en-US" dirty="0"/>
          </a:p>
        </p:txBody>
      </p:sp>
      <p:pic>
        <p:nvPicPr>
          <p:cNvPr id="5" name="Picture 4" descr="IMG_4486.JPG(1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948" y="3467303"/>
            <a:ext cx="3973852" cy="298038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0643"/>
            <a:ext cx="8229600" cy="5125357"/>
          </a:xfrm>
        </p:spPr>
        <p:txBody>
          <a:bodyPr/>
          <a:lstStyle/>
          <a:p>
            <a:r>
              <a:rPr lang="ru-RU" dirty="0" smtClean="0">
                <a:latin typeface="Times New Roman"/>
                <a:ea typeface="Cambria"/>
                <a:cs typeface="Times New Roman"/>
              </a:rPr>
              <a:t>Мой прадед Попов Дмитрий Николаевич родился в 1919 году в городе Баку. Когда началась война,  он был студентом последнего курса института. Закончить образование он смог только в 1947 году, так как пошел добровольцем на войну.</a:t>
            </a:r>
            <a:br>
              <a:rPr lang="ru-RU" dirty="0" smtClean="0">
                <a:latin typeface="Times New Roman"/>
                <a:ea typeface="Cambria"/>
                <a:cs typeface="Times New Roman"/>
              </a:rPr>
            </a:br>
            <a:r>
              <a:rPr lang="ru-RU" dirty="0" smtClean="0">
                <a:latin typeface="Times New Roman"/>
                <a:ea typeface="Cambria"/>
                <a:cs typeface="Times New Roman"/>
              </a:rPr>
              <a:t>В августе 1941 года он стал курсантом зенитно- артиллерийского училища и в звании </a:t>
            </a:r>
            <a:r>
              <a:rPr lang="ru-RU" dirty="0" smtClean="0">
                <a:latin typeface="Times New Roman"/>
                <a:ea typeface="Cambria"/>
                <a:cs typeface="Times New Roman"/>
              </a:rPr>
              <a:t>лейтенанта </a:t>
            </a:r>
            <a:r>
              <a:rPr lang="ru-RU" dirty="0" smtClean="0">
                <a:latin typeface="Times New Roman"/>
                <a:ea typeface="Cambria"/>
                <a:cs typeface="Times New Roman"/>
              </a:rPr>
              <a:t>в феврале 1942 года попал на фронт.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453571"/>
            <a:ext cx="4040188" cy="1708022"/>
          </a:xfrm>
        </p:spPr>
        <p:txBody>
          <a:bodyPr/>
          <a:lstStyle/>
          <a:p>
            <a:r>
              <a:rPr lang="ru-RU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Фото 1: фото курсанта зенитно-артиллерийского училища 1941 г.</a:t>
            </a:r>
            <a:endParaRPr lang="ru-RU" dirty="0" smtClean="0">
              <a:latin typeface="Times New Roman"/>
              <a:ea typeface="Cambria"/>
              <a:cs typeface="Times New Roman"/>
            </a:endParaRPr>
          </a:p>
          <a:p>
            <a:endParaRPr lang="en-US" dirty="0"/>
          </a:p>
        </p:txBody>
      </p:sp>
      <p:pic>
        <p:nvPicPr>
          <p:cNvPr id="10" name="Content Placeholder 9" descr="IMG_4481.JPG(1).jpe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13142" r="-13142"/>
          <a:stretch>
            <a:fillRect/>
          </a:stretch>
        </p:blipFill>
        <p:spPr>
          <a:xfrm>
            <a:off x="4818743" y="2201896"/>
            <a:ext cx="4038600" cy="3913632"/>
          </a:xfrm>
        </p:spPr>
      </p:pic>
      <p:sp>
        <p:nvSpPr>
          <p:cNvPr id="7" name="Text Placeholder 6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00"/>
                </a:solidFill>
                <a:latin typeface="Arial"/>
                <a:ea typeface="Cambria"/>
                <a:cs typeface="Times New Roman"/>
              </a:rPr>
              <a:t>Фото 2: фото молодого лейтенанта по окончании училища 1942 г</a:t>
            </a:r>
            <a:endParaRPr lang="ru-RU" dirty="0" smtClean="0">
              <a:latin typeface="Times New Roman"/>
              <a:ea typeface="Cambria"/>
              <a:cs typeface="Times New Roman"/>
            </a:endParaRPr>
          </a:p>
          <a:p>
            <a:endParaRPr lang="en-US" dirty="0"/>
          </a:p>
        </p:txBody>
      </p:sp>
      <p:pic>
        <p:nvPicPr>
          <p:cNvPr id="12" name="Content Placeholder 11" descr="IMG_4482.JPG(1).jpe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l="-18803" r="-18803"/>
          <a:stretch>
            <a:fillRect/>
          </a:stretch>
        </p:blipFill>
        <p:spPr>
          <a:xfrm>
            <a:off x="457200" y="2201896"/>
            <a:ext cx="4038600" cy="391363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Arial"/>
                <a:ea typeface="Cambria"/>
                <a:cs typeface="Times New Roman"/>
              </a:rPr>
              <a:t>Фото 3: групповая фотография фронтовиков</a:t>
            </a:r>
            <a:endParaRPr lang="en-US" dirty="0"/>
          </a:p>
        </p:txBody>
      </p:sp>
      <p:pic>
        <p:nvPicPr>
          <p:cNvPr id="4" name="Picture 3" descr="IMG_4484.JPG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523999"/>
            <a:ext cx="4550229" cy="455022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Фото  </a:t>
            </a:r>
            <a:r>
              <a:rPr lang="ru-RU" dirty="0" smtClean="0"/>
              <a:t>странички  военного билета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 </a:t>
            </a:r>
            <a:r>
              <a:rPr lang="ru-RU" dirty="0" smtClean="0"/>
              <a:t>1941 </a:t>
            </a:r>
            <a:r>
              <a:rPr lang="ru-RU" dirty="0" smtClean="0"/>
              <a:t>по </a:t>
            </a:r>
            <a:r>
              <a:rPr lang="ru-RU" dirty="0" smtClean="0"/>
              <a:t>1945 </a:t>
            </a:r>
            <a:r>
              <a:rPr lang="ru-RU" dirty="0" smtClean="0"/>
              <a:t>годы</a:t>
            </a:r>
            <a:endParaRPr lang="en-US" dirty="0"/>
          </a:p>
        </p:txBody>
      </p:sp>
      <p:pic>
        <p:nvPicPr>
          <p:cNvPr id="9" name="Content Placeholder 8" descr="FullSizeRender (1)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0000" r="-70000"/>
          <a:stretch>
            <a:fillRect/>
          </a:stretch>
        </p:blipFill>
        <p:spPr>
          <a:xfrm>
            <a:off x="-694872" y="1364745"/>
            <a:ext cx="9381672" cy="521204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/>
                <a:ea typeface="Cambria"/>
                <a:cs typeface="Times New Roman"/>
              </a:rPr>
              <a:t>Мой прадед дошел до </a:t>
            </a:r>
            <a:r>
              <a:rPr lang="ru-RU" dirty="0" smtClean="0">
                <a:latin typeface="Times New Roman"/>
                <a:ea typeface="Cambria"/>
                <a:cs typeface="Times New Roman"/>
              </a:rPr>
              <a:t>Берлина, имел </a:t>
            </a:r>
            <a:r>
              <a:rPr lang="ru-RU" dirty="0" smtClean="0">
                <a:latin typeface="Times New Roman"/>
                <a:ea typeface="Cambria"/>
                <a:cs typeface="Times New Roman"/>
              </a:rPr>
              <a:t>несколько ранений и контузий. </a:t>
            </a:r>
            <a:endParaRPr lang="ru-RU" dirty="0" smtClean="0">
              <a:latin typeface="Times New Roman"/>
              <a:ea typeface="Cambria"/>
              <a:cs typeface="Times New Roman"/>
            </a:endParaRPr>
          </a:p>
          <a:p>
            <a:r>
              <a:rPr lang="ru-RU" dirty="0" smtClean="0">
                <a:latin typeface="Times New Roman"/>
                <a:ea typeface="Cambria"/>
                <a:cs typeface="Times New Roman"/>
              </a:rPr>
              <a:t>После </a:t>
            </a:r>
            <a:r>
              <a:rPr lang="ru-RU" dirty="0" smtClean="0">
                <a:latin typeface="Times New Roman"/>
                <a:ea typeface="Cambria"/>
                <a:cs typeface="Times New Roman"/>
              </a:rPr>
              <a:t>подписания в мае 1945 года Акта о безоговорочной капитуляции </a:t>
            </a:r>
            <a:r>
              <a:rPr lang="ru-RU" dirty="0" smtClean="0">
                <a:latin typeface="Times New Roman"/>
                <a:ea typeface="Cambria"/>
                <a:cs typeface="Times New Roman"/>
              </a:rPr>
              <a:t>Германии </a:t>
            </a:r>
            <a:r>
              <a:rPr lang="ru-RU" dirty="0" smtClean="0">
                <a:latin typeface="Times New Roman"/>
                <a:ea typeface="Cambria"/>
                <a:cs typeface="Times New Roman"/>
              </a:rPr>
              <a:t>мой прадед продолжал служить в городе Потсдам (Германия), где проходила Потсдамская конференция с участием трех держав антигитлеровской </a:t>
            </a:r>
            <a:r>
              <a:rPr lang="ru-RU" dirty="0" smtClean="0">
                <a:latin typeface="Times New Roman"/>
                <a:ea typeface="Cambria"/>
                <a:cs typeface="Times New Roman"/>
              </a:rPr>
              <a:t>коалиции: СССР, </a:t>
            </a:r>
            <a:r>
              <a:rPr lang="ru-RU" dirty="0" smtClean="0">
                <a:latin typeface="Times New Roman"/>
                <a:ea typeface="Cambria"/>
                <a:cs typeface="Times New Roman"/>
              </a:rPr>
              <a:t>Великобритании и </a:t>
            </a:r>
            <a:r>
              <a:rPr lang="ru-RU" dirty="0" smtClean="0">
                <a:latin typeface="Times New Roman"/>
                <a:ea typeface="Cambria"/>
                <a:cs typeface="Times New Roman"/>
              </a:rPr>
              <a:t>США. </a:t>
            </a:r>
            <a:r>
              <a:rPr lang="ru-RU" dirty="0" smtClean="0">
                <a:latin typeface="Times New Roman"/>
                <a:ea typeface="Cambria"/>
                <a:cs typeface="Times New Roman"/>
              </a:rPr>
              <a:t>Домой он вернулся только в декабре 1945 года.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Удостоверения  к  медалям, </a:t>
            </a:r>
            <a:r>
              <a:rPr lang="ru-RU" dirty="0" smtClean="0"/>
              <a:t>знакам отличия  </a:t>
            </a:r>
            <a:r>
              <a:rPr lang="ru-RU" dirty="0" smtClean="0"/>
              <a:t>и  орденам.</a:t>
            </a:r>
            <a:endParaRPr lang="en-US" dirty="0"/>
          </a:p>
        </p:txBody>
      </p:sp>
      <p:pic>
        <p:nvPicPr>
          <p:cNvPr id="6" name="Content Placeholder 5" descr="IMG_4487.JPG.jpeg"/>
          <p:cNvPicPr>
            <a:picLocks noGrp="1" noChangeAspect="1"/>
          </p:cNvPicPr>
          <p:nvPr>
            <p:ph idx="1"/>
          </p:nvPr>
        </p:nvPicPr>
        <p:blipFill>
          <a:blip r:embed="rId2"/>
          <a:srcRect l="-40000" r="-40000"/>
          <a:stretch>
            <a:fillRect/>
          </a:stretch>
        </p:blipFill>
        <p:spPr/>
      </p:pic>
      <p:pic>
        <p:nvPicPr>
          <p:cNvPr id="7" name="Picture 6" descr="IMG_4487.JPG(1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3776" y="1523999"/>
            <a:ext cx="4675867" cy="499835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00"/>
                </a:solidFill>
                <a:latin typeface="Arial"/>
                <a:ea typeface="Cambria"/>
                <a:cs typeface="Times New Roman"/>
              </a:rPr>
              <a:t>У моего прадеда много знаков отличия, в том числе медаль </a:t>
            </a:r>
            <a:r>
              <a:rPr lang="ru-RU" dirty="0" smtClean="0">
                <a:solidFill>
                  <a:srgbClr val="000000"/>
                </a:solidFill>
                <a:latin typeface="Arial"/>
                <a:ea typeface="Cambria"/>
                <a:cs typeface="Times New Roman"/>
              </a:rPr>
              <a:t>«За </a:t>
            </a:r>
            <a:r>
              <a:rPr lang="ru-RU" dirty="0" smtClean="0">
                <a:solidFill>
                  <a:srgbClr val="000000"/>
                </a:solidFill>
                <a:latin typeface="Arial"/>
                <a:ea typeface="Cambria"/>
                <a:cs typeface="Times New Roman"/>
              </a:rPr>
              <a:t>победу над Германией в Великой Отечественной </a:t>
            </a:r>
            <a:r>
              <a:rPr lang="ru-RU" dirty="0" smtClean="0">
                <a:solidFill>
                  <a:srgbClr val="000000"/>
                </a:solidFill>
                <a:latin typeface="Arial"/>
                <a:ea typeface="Cambria"/>
                <a:cs typeface="Times New Roman"/>
              </a:rPr>
              <a:t>войне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1941—1945 гг. </a:t>
            </a:r>
            <a:r>
              <a:rPr lang="ru-RU" dirty="0" smtClean="0">
                <a:solidFill>
                  <a:srgbClr val="000000"/>
                </a:solidFill>
                <a:latin typeface="Arial"/>
                <a:ea typeface="Cambria"/>
                <a:cs typeface="Times New Roman"/>
              </a:rPr>
              <a:t>", </a:t>
            </a:r>
            <a:r>
              <a:rPr lang="ru-RU" dirty="0" smtClean="0">
                <a:solidFill>
                  <a:srgbClr val="000000"/>
                </a:solidFill>
                <a:latin typeface="Arial"/>
                <a:ea typeface="Cambria"/>
                <a:cs typeface="Times New Roman"/>
              </a:rPr>
              <a:t>медаль Жукова, Орден Отечественной Войны II степени и многие </a:t>
            </a:r>
            <a:r>
              <a:rPr lang="ru-RU" dirty="0" smtClean="0">
                <a:solidFill>
                  <a:srgbClr val="000000"/>
                </a:solidFill>
                <a:latin typeface="Arial"/>
                <a:ea typeface="Cambria"/>
                <a:cs typeface="Times New Roman"/>
              </a:rPr>
              <a:t>другие</a:t>
            </a:r>
            <a:r>
              <a:rPr lang="ru-RU" dirty="0" smtClean="0">
                <a:solidFill>
                  <a:srgbClr val="000000"/>
                </a:solidFill>
                <a:latin typeface="Arial"/>
                <a:ea typeface="Cambria"/>
                <a:cs typeface="Times New Roman"/>
              </a:rPr>
              <a:t>.</a:t>
            </a:r>
          </a:p>
          <a:p>
            <a:r>
              <a:rPr lang="ru-RU" dirty="0" smtClean="0">
                <a:solidFill>
                  <a:srgbClr val="000000"/>
                </a:solidFill>
                <a:latin typeface="Arial"/>
                <a:ea typeface="Cambria"/>
                <a:cs typeface="Times New Roman"/>
              </a:rPr>
              <a:t>Воевал  он  в  должностях командира  взвода  и  </a:t>
            </a:r>
            <a:r>
              <a:rPr lang="ru-RU" dirty="0" smtClean="0">
                <a:solidFill>
                  <a:srgbClr val="000000"/>
                </a:solidFill>
                <a:latin typeface="Arial"/>
                <a:ea typeface="Cambria"/>
                <a:cs typeface="Times New Roman"/>
              </a:rPr>
              <a:t>адъютанта </a:t>
            </a:r>
            <a:r>
              <a:rPr lang="ru-RU" dirty="0" smtClean="0">
                <a:solidFill>
                  <a:srgbClr val="000000"/>
                </a:solidFill>
                <a:latin typeface="Arial"/>
                <a:ea typeface="Cambria"/>
                <a:cs typeface="Times New Roman"/>
              </a:rPr>
              <a:t>командующего  </a:t>
            </a:r>
            <a:r>
              <a:rPr lang="ru-RU" dirty="0" smtClean="0">
                <a:solidFill>
                  <a:srgbClr val="000000"/>
                </a:solidFill>
                <a:latin typeface="Arial"/>
                <a:ea typeface="Cambria"/>
                <a:cs typeface="Times New Roman"/>
              </a:rPr>
              <a:t>фронтом.</a:t>
            </a:r>
            <a:endParaRPr lang="ru-RU" dirty="0" smtClean="0">
              <a:latin typeface="Times New Roman"/>
              <a:ea typeface="Cambria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7570" y="3502277"/>
            <a:ext cx="7765143" cy="330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550" dirty="0" smtClean="0">
                <a:solidFill>
                  <a:srgbClr val="000000"/>
                </a:solidFill>
                <a:latin typeface="Arial"/>
                <a:ea typeface="Cambria"/>
                <a:cs typeface="Times New Roman"/>
              </a:rPr>
              <a:t>.</a:t>
            </a:r>
            <a:endParaRPr lang="ru-RU" sz="1200" dirty="0">
              <a:latin typeface="Times New Roman"/>
              <a:ea typeface="Cambria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6215"/>
            <a:ext cx="8229600" cy="5179786"/>
          </a:xfrm>
        </p:spPr>
        <p:txBody>
          <a:bodyPr/>
          <a:lstStyle/>
          <a:p>
            <a:r>
              <a:rPr lang="ru-RU" dirty="0" smtClean="0">
                <a:solidFill>
                  <a:srgbClr val="000000"/>
                </a:solidFill>
                <a:latin typeface="Arial"/>
                <a:ea typeface="Cambria"/>
                <a:cs typeface="Times New Roman"/>
              </a:rPr>
              <a:t>Вот таким худющим </a:t>
            </a:r>
            <a:r>
              <a:rPr lang="ru-RU" dirty="0" smtClean="0">
                <a:solidFill>
                  <a:srgbClr val="000000"/>
                </a:solidFill>
                <a:latin typeface="Arial"/>
                <a:ea typeface="Cambria"/>
                <a:cs typeface="Times New Roman"/>
              </a:rPr>
              <a:t>вернулся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ea typeface="Cambria"/>
                <a:cs typeface="Arial" pitchFamily="34" charset="0"/>
              </a:rPr>
              <a:t>Попов </a:t>
            </a:r>
            <a:r>
              <a:rPr lang="ru-RU" smtClean="0">
                <a:solidFill>
                  <a:schemeClr val="bg1"/>
                </a:solidFill>
                <a:latin typeface="Arial" pitchFamily="34" charset="0"/>
                <a:ea typeface="Cambria"/>
                <a:cs typeface="Arial" pitchFamily="34" charset="0"/>
              </a:rPr>
              <a:t>Дмитрий </a:t>
            </a:r>
            <a:r>
              <a:rPr lang="ru-RU" smtClean="0">
                <a:solidFill>
                  <a:schemeClr val="bg1"/>
                </a:solidFill>
                <a:latin typeface="Arial" pitchFamily="34" charset="0"/>
                <a:ea typeface="Cambria"/>
                <a:cs typeface="Arial" pitchFamily="34" charset="0"/>
              </a:rPr>
              <a:t>Николаевич</a:t>
            </a:r>
            <a:r>
              <a:rPr lang="ru-RU" smtClean="0">
                <a:solidFill>
                  <a:srgbClr val="000000"/>
                </a:solidFill>
                <a:latin typeface="Arial"/>
                <a:ea typeface="Cambria"/>
                <a:cs typeface="Times New Roman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Arial"/>
                <a:ea typeface="Cambria"/>
                <a:cs typeface="Times New Roman"/>
              </a:rPr>
              <a:t>с </a:t>
            </a:r>
            <a:r>
              <a:rPr lang="ru-RU" dirty="0" smtClean="0">
                <a:solidFill>
                  <a:srgbClr val="000000"/>
                </a:solidFill>
                <a:latin typeface="Arial"/>
                <a:ea typeface="Cambria"/>
                <a:cs typeface="Times New Roman"/>
              </a:rPr>
              <a:t>войны в конце 1945 года</a:t>
            </a:r>
            <a:endParaRPr lang="ru-RU" dirty="0" smtClean="0">
              <a:latin typeface="Times New Roman"/>
              <a:ea typeface="Cambria"/>
              <a:cs typeface="Times New Roman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381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/>
                <a:ea typeface="Cambria"/>
                <a:cs typeface="Times New Roman"/>
              </a:rPr>
              <a:t/>
            </a:r>
            <a:br>
              <a:rPr lang="ru-RU" dirty="0" smtClean="0">
                <a:latin typeface="Times New Roman"/>
                <a:ea typeface="Cambria"/>
                <a:cs typeface="Times New Roman"/>
              </a:rPr>
            </a:br>
            <a:r>
              <a:rPr lang="ru-RU" dirty="0" smtClean="0">
                <a:latin typeface="Times New Roman"/>
                <a:ea typeface="Cambria"/>
                <a:cs typeface="Times New Roman"/>
              </a:rPr>
              <a:t/>
            </a:r>
            <a:br>
              <a:rPr lang="ru-RU" dirty="0" smtClean="0">
                <a:latin typeface="Times New Roman"/>
                <a:ea typeface="Cambria"/>
                <a:cs typeface="Times New Roman"/>
              </a:rPr>
            </a:br>
            <a:r>
              <a:rPr lang="ru-RU" dirty="0" smtClean="0">
                <a:latin typeface="Times New Roman"/>
                <a:ea typeface="Cambria"/>
                <a:cs typeface="Times New Roman"/>
              </a:rPr>
              <a:t/>
            </a:r>
            <a:br>
              <a:rPr lang="ru-RU" dirty="0" smtClean="0">
                <a:latin typeface="Times New Roman"/>
                <a:ea typeface="Cambria"/>
                <a:cs typeface="Times New Roman"/>
              </a:rPr>
            </a:br>
            <a:r>
              <a:rPr lang="ru-RU" dirty="0" smtClean="0">
                <a:latin typeface="Times New Roman"/>
                <a:ea typeface="Cambria"/>
                <a:cs typeface="Times New Roman"/>
              </a:rPr>
              <a:t> Фото 6: конец 1945 года</a:t>
            </a:r>
            <a:endParaRPr lang="en-US" dirty="0"/>
          </a:p>
        </p:txBody>
      </p:sp>
      <p:pic>
        <p:nvPicPr>
          <p:cNvPr id="9" name="Picture 8" descr="FullSizeRend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842" y="1773767"/>
            <a:ext cx="3425371" cy="4567161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Paper.thmx</Template>
  <TotalTime>382</TotalTime>
  <Words>224</Words>
  <Application>Microsoft Macintosh PowerPoint</Application>
  <PresentationFormat>Экран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Paper</vt:lpstr>
      <vt:lpstr>Мой прадед рассказывать о войне не любил</vt:lpstr>
      <vt:lpstr>Слайд 2</vt:lpstr>
      <vt:lpstr>Слайд 3</vt:lpstr>
      <vt:lpstr>Фото 3: групповая фотография фронтовиков</vt:lpstr>
      <vt:lpstr>Фото  странички  военного билета  с 1941 по 1945 годы</vt:lpstr>
      <vt:lpstr>Слайд 6</vt:lpstr>
      <vt:lpstr>Удостоверения  к  медалям, знакам отличия  и  орденам.</vt:lpstr>
      <vt:lpstr>Слайд 8</vt:lpstr>
      <vt:lpstr>    Фото 6: конец 1945 года</vt:lpstr>
      <vt:lpstr>      Фото 7: фото наших дней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Данила</dc:creator>
  <cp:lastModifiedBy>Home</cp:lastModifiedBy>
  <cp:revision>5</cp:revision>
  <dcterms:created xsi:type="dcterms:W3CDTF">2015-04-14T09:47:29Z</dcterms:created>
  <dcterms:modified xsi:type="dcterms:W3CDTF">2016-01-04T17:39:34Z</dcterms:modified>
</cp:coreProperties>
</file>