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6" r:id="rId7"/>
    <p:sldId id="263" r:id="rId8"/>
    <p:sldId id="262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BC8F1-E558-4041-9D71-DD68767BB0E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52CC-7B5E-489F-853E-FECE5D573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28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B52CC-7B5E-489F-853E-FECE5D57352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6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oina-v-stihah.ru/images/63492455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667" cy="68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029" y="1414859"/>
            <a:ext cx="8144134" cy="13730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Операция «Тайфун»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9925" y="5575858"/>
            <a:ext cx="4390477" cy="11176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Презентацию подготовили ученицы ГБОУ «Школа №1329»</a:t>
            </a:r>
          </a:p>
          <a:p>
            <a:r>
              <a:rPr lang="ru-RU" smtClean="0"/>
              <a:t>10 класса </a:t>
            </a:r>
            <a:endParaRPr lang="ru-RU" dirty="0" smtClean="0"/>
          </a:p>
          <a:p>
            <a:r>
              <a:rPr lang="ru-RU" dirty="0" smtClean="0"/>
              <a:t>Панченко Елизавета и </a:t>
            </a:r>
            <a:r>
              <a:rPr lang="ru-RU" dirty="0" err="1" smtClean="0"/>
              <a:t>Шуликина</a:t>
            </a:r>
            <a:r>
              <a:rPr lang="ru-RU" dirty="0" smtClean="0"/>
              <a:t> Валерия.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06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461" y="417360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Тем не менее безумная идея о разгроме Советского Союза в ходе блицкрига превратилась в кошмар. Провал операции «Тайфун» ознаменовал собой начало тотальной материальной войны, которую Германия вела против Советского Союза, Англии, а также Америки и в которой она не могла одержать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победу.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avepic.ru/1799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50" y="310552"/>
            <a:ext cx="5098007" cy="32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gunscity.ru/uploads/posts/2008-12/1228564581_podmoskove-na-mars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78741">
            <a:off x="6421663" y="1261379"/>
            <a:ext cx="5362016" cy="34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25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5015" y="2967335"/>
            <a:ext cx="8141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Спасибо за внимание!!!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5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немецкого командования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370" y="2975228"/>
            <a:ext cx="2985905" cy="359931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начале октября 1941 года немцы приступили к реализации операции «Тайфун» и двинули свои войска на Москву.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3275" y="2328247"/>
            <a:ext cx="3933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октября 1941 года Гитлер, начав операцию «Тайфун», все поставил на карту. До наступления русской зимы предполагалось нанести советским вооруженным силам «сокрушительное поражение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8959" y="4340401"/>
            <a:ext cx="1923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Фактически это означало, что врага следовало победить в течение одного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091" y="2743200"/>
            <a:ext cx="3045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сражения: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1) 30 сентября 1941 – наступление немецких войск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15-16 ноября 1941 – второе наступление немецких войск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5-6 декабря 1941 – контрнаступление Красной Армии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 1942 – завершение сражения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80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военных действий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1" y="2027208"/>
            <a:ext cx="6039656" cy="483079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самый великий полководец всех времен» в конце августа направил на юг свои танковые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дивизии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Образовав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котел под Киевом, они уничтожили там 160 000 советских солдат и 660 000 красноармейцев взяли в плен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Его непобедимые армии должны были теперь в течение нескольких недель одержать победу «в решающем сражении этого года».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 этом поначалу операция «Тайфун» складывалась даже лучше, чем на это когда-либо могли надеяться его генералы.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дивизий в трех сухопутных армиях и три танковые армии (танковые группы) смогло подготовить для проведения этой операции немецкое верховное командование. </a:t>
            </a:r>
          </a:p>
          <a:p>
            <a:endParaRPr lang="ru-RU" sz="26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olymp.aviaschool.net/iavp-xml/resources/unit133/lesson133res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926" y="2336872"/>
            <a:ext cx="463771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78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475" y="888521"/>
            <a:ext cx="2845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десяти дней в боях с образованием котлов под Вязьмой и Брянском были взяты в плен 673 000 советских солдат и захвачено 1300 танков. </a:t>
            </a:r>
          </a:p>
        </p:txBody>
      </p:sp>
      <p:pic>
        <p:nvPicPr>
          <p:cNvPr id="4" name="Picture 2" descr="http://worldwar2blog.ru/wp-content/uploads/2014/05/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9722">
            <a:off x="3894621" y="1349954"/>
            <a:ext cx="6791095" cy="41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1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Донесение Рихарда Зорге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132" y="1940663"/>
            <a:ext cx="5246026" cy="439173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помощи жестоких действий поддерживался боевой дух остальной части населения, которое должно было участвовать в возведении защитных сооружений. Из гражданского населения были сформированы 87 рабочих батальонов и 12 дивизий народного ополчения. Отдельные части Москвы были заминированы.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4" name="Picture 2" descr="http://im3.kommersant.ru/Issues.photo/CORP/2014/12/05/KOG_134290_00002_2_t222_122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0377" y="2138235"/>
            <a:ext cx="6072308" cy="40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3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6678" y="500173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надежде на быструю победу многие немецкие части оставили в других местах имевшуюся в их распоряжении дополнительную экипировку или, поскольку исход войны уже в августе считался решенным, вообще не были снабжены шинелями и перчатками.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181" y="888521"/>
            <a:ext cx="364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8958" y="589987"/>
            <a:ext cx="42355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настоящим джокером для Сталина стали донесения        немецко-русского шпиона Рихарда Зорге.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 Сталин получил возможность бросить на фронт в качестве резерва примерно миллион хорошо экипированных для ведения боевых действий солдат.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-necropol.ru/zo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2286" y="113152"/>
            <a:ext cx="2991880" cy="38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2286" y="3929143"/>
            <a:ext cx="314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Рихард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немецко-русский шпион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cs405927.vk.me/v405927172/89e1/yXNrCqmpp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962" y="3530319"/>
            <a:ext cx="2295904" cy="32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82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2007" y="228330"/>
            <a:ext cx="3700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Хотя командующий группы армий «Центр» генерал-фельдмаршал Федор фон Бок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время заявил, что приближается момент, «когда силы войск будут полностью истощены», Гитлер, тем не менее, продолжал гнать свои обескровленные дивизии вперед. </a:t>
            </a:r>
          </a:p>
        </p:txBody>
      </p:sp>
      <p:pic>
        <p:nvPicPr>
          <p:cNvPr id="5124" name="Picture 4" descr="http://smol1941.narod.ru/np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431" y="-187170"/>
            <a:ext cx="5468098" cy="45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dn.static4.rtr-vesti.ru/vh/pictures/o/791/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9533" y="3733413"/>
            <a:ext cx="5130182" cy="27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100" y="4639224"/>
            <a:ext cx="6104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Немецкое командование было застигнуто врасплох, и казалось, что разгром группы «Центр» – это только вопрос времени.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Сложилась «самая» критическая ситуация в ходе двух мировых войн.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5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 становится мировой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 то время как его солдаты на востоке страдали от вражеских снарядов, голода и снега, фюрер 11 декабря объявил войну Соединенным Штатам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19 декабря Гитлер официально стал главнокомандующим сухопутными войсками. Но и этого оказалось недостаточно. При 50-градусном морозе его дивизии были отброшены на 300 километров на запад.</a:t>
            </a:r>
          </a:p>
        </p:txBody>
      </p:sp>
      <p:pic>
        <p:nvPicPr>
          <p:cNvPr id="6148" name="Picture 4" descr="http://worldwar2blog.ru/wp-content/uploads/2014/05/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947" y="2336800"/>
            <a:ext cx="560134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72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937" y="868151"/>
            <a:ext cx="52827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того, чтобы определить направления главного удара, советские войска вели наступательные действия на фронте протяженностью 1000 километров. Более миллиону советских солдат противостояли 500 000 немцев.</a:t>
            </a:r>
            <a:endParaRPr lang="ru-RU" dirty="0"/>
          </a:p>
        </p:txBody>
      </p:sp>
      <p:pic>
        <p:nvPicPr>
          <p:cNvPr id="7170" name="Picture 2" descr="https://www.proza.ru/pics/2013/07/24/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3698">
            <a:off x="5922478" y="1301975"/>
            <a:ext cx="5913991" cy="33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ics.livejournal.com/patrik1990/pic/00083s4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09" y="3396366"/>
            <a:ext cx="47720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5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197</TotalTime>
  <Words>581</Words>
  <Application>Microsoft Office PowerPoint</Application>
  <PresentationFormat>Произвольный</PresentationFormat>
  <Paragraphs>51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Берлин</vt:lpstr>
      <vt:lpstr>Операция «Тайфун»</vt:lpstr>
      <vt:lpstr>Планы немецкого командования </vt:lpstr>
      <vt:lpstr>Начало военных действий </vt:lpstr>
      <vt:lpstr>Слайд 4</vt:lpstr>
      <vt:lpstr>Донесение Рихарда Зорге </vt:lpstr>
      <vt:lpstr>Слайд 6</vt:lpstr>
      <vt:lpstr>Слайд 7</vt:lpstr>
      <vt:lpstr>Война становится мировой 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Операция «Тайфун»</dc:title>
  <dc:creator>Elizabeth</dc:creator>
  <cp:lastModifiedBy>Nataly</cp:lastModifiedBy>
  <cp:revision>20</cp:revision>
  <dcterms:created xsi:type="dcterms:W3CDTF">2015-11-26T15:41:32Z</dcterms:created>
  <dcterms:modified xsi:type="dcterms:W3CDTF">2015-12-23T17:17:47Z</dcterms:modified>
</cp:coreProperties>
</file>