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45CD16-2BBF-4BAB-A6D7-7EFEB033B70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98DD06-4FBA-450C-99E6-65B5521002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ownloads\&#1052;&#1080;&#1085;&#1091;&#1090;&#1072;%20&#1084;&#1086;&#1083;&#1095;&#1072;&#1085;&#1080;&#1103;%20&#8211;%20&#1052;&#1077;&#1090;&#1088;&#1086;&#1085;&#1086;&#1084;%20(www.petamusic.ru)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Что я думаю о войне?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573016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Презентацию подготовила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Кудрявцева Анастасия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Ученица 6 </a:t>
            </a:r>
            <a:r>
              <a:rPr lang="ru-RU" dirty="0" smtClean="0">
                <a:solidFill>
                  <a:srgbClr val="FF0000"/>
                </a:solidFill>
              </a:rPr>
              <a:t>класса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ГБОУ «Школа №1329»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61705" cy="460851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524500" cy="55446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772288" cy="5181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487447" cy="49838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383179" cy="519985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686442" cy="51278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80728"/>
            <a:ext cx="7699865" cy="5184576"/>
          </a:xfrm>
        </p:spPr>
      </p:pic>
      <p:pic>
        <p:nvPicPr>
          <p:cNvPr id="5" name="Минута молчания – Метроном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6237312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630932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ВЕЧНАЯ  ПАМЯТЬ ГЕРОЯМ!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Как ответить на простой вопрос: «Что я думаю о войне?»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6168347" cy="4626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9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620688"/>
            <a:ext cx="5760640" cy="578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724310" cy="529973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272422" cy="52592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04686"/>
            <a:ext cx="5472608" cy="577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120680" cy="59137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Начало битвы за Москву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itchFamily="34" charset="-34"/>
              </a:rPr>
              <a:t>     Битва за Москву 30 сентября 1941 — 20 апреля 1942 — боевые действия советских и немецких  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 New" pitchFamily="34" charset="-34"/>
              </a:rPr>
              <a:t>   войск на московском направлении.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1556792"/>
            <a:ext cx="53285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5 декабря 1941 года, началась наступательная операция советских войск под Москвой. Она отбросила фашистов от  столицы на 200- 250 километров.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5FF2CA"/>
      </a:accent4>
      <a:accent5>
        <a:srgbClr val="7CCA62"/>
      </a:accent5>
      <a:accent6>
        <a:srgbClr val="A5C249"/>
      </a:accent6>
      <a:hlink>
        <a:srgbClr val="062328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71</Words>
  <Application>Microsoft Office PowerPoint</Application>
  <PresentationFormat>Экран (4:3)</PresentationFormat>
  <Paragraphs>12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Что я думаю о войне?</vt:lpstr>
      <vt:lpstr> Как ответить на простой вопрос: «Что я думаю о войне?»</vt:lpstr>
      <vt:lpstr>Слайд 3</vt:lpstr>
      <vt:lpstr>Слайд 4</vt:lpstr>
      <vt:lpstr>Слайд 5</vt:lpstr>
      <vt:lpstr> </vt:lpstr>
      <vt:lpstr>Слайд 7</vt:lpstr>
      <vt:lpstr>  Начало битвы за Москву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я думаю о войне?</dc:title>
  <dc:creator>Анастасия</dc:creator>
  <cp:lastModifiedBy>Nataly</cp:lastModifiedBy>
  <cp:revision>16</cp:revision>
  <dcterms:created xsi:type="dcterms:W3CDTF">2015-11-29T17:33:32Z</dcterms:created>
  <dcterms:modified xsi:type="dcterms:W3CDTF">2015-12-14T11:42:04Z</dcterms:modified>
</cp:coreProperties>
</file>