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8F5631-20B4-4D97-96A7-07764DA3387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775E9F-C3E7-46DD-967D-C336A1855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Героизм советских войск во время контрнаступления под Москвой.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подготовили ученицы</a:t>
            </a:r>
          </a:p>
          <a:p>
            <a:r>
              <a:rPr lang="ru-RU" dirty="0" smtClean="0"/>
              <a:t>ГБОУ «Школа №1329»</a:t>
            </a:r>
          </a:p>
          <a:p>
            <a:r>
              <a:rPr lang="ru-RU" smtClean="0"/>
              <a:t> </a:t>
            </a:r>
            <a:r>
              <a:rPr lang="ru-RU" smtClean="0"/>
              <a:t>10 класса</a:t>
            </a:r>
            <a:endParaRPr lang="ru-RU" dirty="0" smtClean="0"/>
          </a:p>
          <a:p>
            <a:r>
              <a:rPr lang="ru-RU" dirty="0" err="1" smtClean="0"/>
              <a:t>Шегимаго</a:t>
            </a:r>
            <a:r>
              <a:rPr lang="ru-RU" dirty="0" smtClean="0"/>
              <a:t> Юлия</a:t>
            </a:r>
            <a:r>
              <a:rPr lang="ru-RU" dirty="0"/>
              <a:t> </a:t>
            </a:r>
            <a:r>
              <a:rPr lang="ru-RU" dirty="0" smtClean="0"/>
              <a:t>и Комарова Екатерина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3848" y="4077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09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ussian7.ru/wp-content/uploads/2014/11/863_112577920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" y="-14943"/>
            <a:ext cx="5143737" cy="687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2939" y="-65413"/>
            <a:ext cx="36575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Небывалый героизм, проявленный в Битве за Москву, до сих пор поражает воображение. Подвиги простых солдат и сержантов - особенно. Во время сражения наши военные, для того, чтобы снизить прицельную точность немецких бомбардировщиков, запускали в московское небо аэростаты. Огромные 35-метровые "рыбины" висели на высоте 3-4 километров, серьезно осложняя работу немецкой авиации.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10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526"/>
            <a:ext cx="9153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6 декабря 1941 года на одном из участков авиазаграждения случалось ЧП - у одного аэростата оборвался трос. Командир поста сержант Дмитрий Велигура схватился за трос, но удержать аэростат, конечно, не смог, слишком велика была подъемная сила. В течение часа сержант подтягивался на тросе при сильном ветре и морозе в 38 градусов, пока не добрался до аэростата и не начал стравливать предохранительный клапан. Это произошло, когда аэростат уже набрал высоту 1500 метров. Дмитрий Велигура приземлился вместе с аэростатом в 110 километрах от поста. Когда его обнаружили, он был сильно обморожен и серьезно травмирован. Сержант был награжден за этот подвиг орденом Красного Знамени. Спасенный аэростат через несколько дней снова взмыл в небо.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Люди не военные также проявляли героизм в ходе Битвы за Москву. Так, в истории остался подвиг старшего конюха села Лишняги Серебряно-Прудского района Ивана Петровича Иванова, который 11 декабря 1941 года повторил подвиг Ивана Сусанина, заведя в глубокий овраг "Белгородские сосны" немецкую автоколонну из 40 машин. Выбраться из оврага немецкие машины, груженые оружием и провизией, так и не смогли. С Иваном Ивановым немцы жестоко расправились. Герой был посмертно награжден орденом Отечественной войны.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14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ussian7.ru/wp-content/uploads/2014/11/100111_operatsiya-votan-tankovyi-udar-na-moskvu-dzheims-luks_4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" y="0"/>
            <a:ext cx="5219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4048" y="-7641"/>
            <a:ext cx="36884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Серьезную опасность для Москвы представляли немецкие дальнобойные артиллерийские батареи, которые могли вести прямой огонь на расстоянии 20 километров. После захвата фашистами Красной поляны, они подошли к Москве "на расстояние выстрела". Простая учительница средней школы Елена Горохова,  заметившая передислокации немцев, подтягивавших в район Красной поляны свои дальнобойные батареи, написала командованию Красной армии записку, в которой указала точное расположением частей немцев. Записка ушла за линию фронта и дошла до адресата. Ударами нашей артиллерии вражеская батарея была уничтожена.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1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ussian7.ru/wp-content/uploads/2014/11/0b12da737a57c5163d9d9dfde2bdc3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446"/>
            <a:ext cx="4716016" cy="68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-1744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Битве за Москву в общей сложности участвовало больше 7 миллионов человек. Важность Битвы за Москву не вызывает сомнений, Красная армия в первый раз переломила хребет вермахту, лишив немцев возможности блицкрига.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95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767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Итоги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контрнаступления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:</a:t>
            </a:r>
            <a:endParaRPr lang="ru-RU" b="1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Главным результатом предпринятого Красной Армией в декабре 1941 г контрнаступления является ликвидация непосредственной угрозы столице СССР — Москве. Помимо политического значения, Москва являлась крупнейшим узлом всех видов коммуникаций, потеря которого могла отрицательно сказаться на ведении боевых действий и работе промышленности.</a:t>
            </a: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Важным последствием советского контрнаступления стало временное лишение немецкого командования эффективных инструментов ведения войны — моторизованных корпусов. Продвижение советских войск привело к значительным потерям техники и снижению ударных возможностей немецких войск.</a:t>
            </a:r>
          </a:p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На полях Подмосковья было нанесено первое крупное поражение немецкой армии во Второй мировой войне, развеян миф о её непобедимости.  Советское командование расценило итоги контрнаступления таким образом, что Красная Армия вырвала у врага инициативу и создала условия для перехода в общее наступление.</a:t>
            </a:r>
            <a:endParaRPr lang="ru-RU" b="0" i="0" dirty="0">
              <a:solidFill>
                <a:srgbClr val="252525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05222.vk.me/v405222258/703d/LyVFRtR-gw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9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AN archive 429 Fresh forces going to the fro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Битва за Москву (30 сентября 1941 — 20 апреля 1942) — боевые действия советских и немецких войск на московском направлении. Делится на 2 периода: оборонительный (30 сентября — 4 декабря 1941) и наступательный, который состоит из двух этапов: контрнаступления (5 декабря 1941 — 7 января 1942) и общего наступления советских войск (7–10 января — 20 апреля 1942).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Адольф Гитлер рассматривал взятие Москвы, столицы СССР и самого большого советского города, как одну из главных военных и политических целей операции «Барбаросса».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3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903" y="-19700"/>
            <a:ext cx="41758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Силы сторон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Западный, Резервный, Брянский, Калининский, Северо-Западный фронты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 30 сентября 1941 года войска трёх первых фронтов насчитывали 1 250 000 человек,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96 дивизий,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14 бригад,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 укреплённых района (УР);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более 1000 танков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более 10,5 тыс. орудий и миномётов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568 или 545 самолётов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группа армий «Центр» — 1 929 406 человек,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72 или 78 расчётные дивизии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1700-2000 исправных танков и САУ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14000 орудий и миномётов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780 самолётов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0"/>
            <a:ext cx="4211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Потери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Всего: 1 806 123 чел.,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 них 926 519 чел. убито, умерло и пропало без вести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879 879 чел. ранено, заболело и обморожено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4171 танков и САУ,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983 боевых самолёта,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24 478 орудий и миномётов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Потери группы армий "Центр" (по немецким данным)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Октябрь: 62 870;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Ноябрь: 46 374;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Декабрь: 41 819;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Январь: 49 921;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Февраль: 42 743;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Март: 38 774;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Апрель: 23 955;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Всего: 457 074 убитых, пропавших без вести, раненых и больных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2history.ru/uploads/posts/1267715364_0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3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4/41/Map_Soviet_1941_Winter_counteroffensive.jpg/350px-Map_Soviet_1941_Winter_counteroffens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-35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конце ноября — начале декабря советские войска получили значительные подкрепления. Когда из донесений советской разведки стало ясно, что Япония нападет на СССР только после падения Москвы, то в октябре-ноябре десять дивизий вместе с тысячей танков и самолётов были переброшены с Дальнего Востока под </a:t>
            </a:r>
            <a:r>
              <a:rPr lang="ru-RU" dirty="0" smtClean="0">
                <a:solidFill>
                  <a:schemeClr val="bg1"/>
                </a:solidFill>
              </a:rPr>
              <a:t>Москву. </a:t>
            </a:r>
            <a:r>
              <a:rPr lang="ru-RU" dirty="0">
                <a:solidFill>
                  <a:schemeClr val="bg1"/>
                </a:solidFill>
              </a:rPr>
              <a:t>В состав Западного фронта были переданы три общевойсковые армии (1-я ударная, </a:t>
            </a:r>
            <a:r>
              <a:rPr lang="ru-RU" dirty="0" smtClean="0">
                <a:solidFill>
                  <a:schemeClr val="bg1"/>
                </a:solidFill>
              </a:rPr>
              <a:t>20-я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10), </a:t>
            </a:r>
            <a:r>
              <a:rPr lang="ru-RU" dirty="0">
                <a:solidFill>
                  <a:schemeClr val="bg1"/>
                </a:solidFill>
              </a:rPr>
              <a:t>девять стрелковых и две кавалерийские дивизии, восемь стрелковых, шесть танковых бригад и большое количество специальных частей. Калининский фронт и правое крыло Юго-Западного фронта также были существенно усилены. Военно-воздушные силы этих фронтов пополнились авиационными частями и соединениями Московского военного округа, 6-го истребительного корпуса противовоздушной обороны и дальней бомбардировочной авиации Главного Командования.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4267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y9.ru/uploads/default/images/RIAN_00678914.HR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02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ralbum.ru/wp-content/uploads/2012/04/SWScan0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403" y="44624"/>
            <a:ext cx="936104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05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9024" y="0"/>
            <a:ext cx="3451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52525"/>
                </a:solidFill>
                <a:effectLst/>
                <a:latin typeface="Arial"/>
              </a:rPr>
              <a:t>В результате к началу контрнаступления в составе советских войск насчитывалось 1 100 тыс. человек, 7652 орудия и миномета, 415 установок реактивной артиллерии, 774 танка (в том числе 222 тяжёлых и средних) и 1000 самолётов. Однако в немецкой группе армий «Центр» было 1 708 тыс. человек, около 13 500 орудий и минометов, 1170 танков и 615 самолётов.</a:t>
            </a:r>
            <a:endParaRPr lang="ru-RU" dirty="0"/>
          </a:p>
        </p:txBody>
      </p:sp>
      <p:pic>
        <p:nvPicPr>
          <p:cNvPr id="3076" name="Picture 4" descr="http://stopwar.org.ru/images/img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2" y="-26708"/>
            <a:ext cx="5426833" cy="68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6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trk-saratov.ru/images/cms/data/2011-2012/2012%20december/5/bit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752"/>
            <a:ext cx="9252520" cy="68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6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545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Героизм советских войск во время контрнаступления под Москвой.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Героизм советских войск во время контрнаступления под Москвой.</dc:title>
  <dc:creator>Наталья</dc:creator>
  <cp:lastModifiedBy>Nataly</cp:lastModifiedBy>
  <cp:revision>11</cp:revision>
  <dcterms:created xsi:type="dcterms:W3CDTF">2015-11-09T17:43:52Z</dcterms:created>
  <dcterms:modified xsi:type="dcterms:W3CDTF">2015-12-14T11:29:12Z</dcterms:modified>
</cp:coreProperties>
</file>