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304" r:id="rId7"/>
    <p:sldId id="299" r:id="rId8"/>
    <p:sldId id="302" r:id="rId9"/>
    <p:sldId id="300" r:id="rId10"/>
    <p:sldId id="301" r:id="rId11"/>
    <p:sldId id="303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51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05C31-865C-46F9-9546-B70511582A72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B085-3FD2-438E-ACEC-C0F803A3B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Этнографический школьный музей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«Память о прошлом –дорога в будущее»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068960"/>
            <a:ext cx="7488832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Экспозиция, </a:t>
            </a:r>
            <a:r>
              <a:rPr lang="ru-RU" b="1" dirty="0" smtClean="0"/>
              <a:t>посвященная</a:t>
            </a:r>
          </a:p>
          <a:p>
            <a:pPr marL="0" indent="0">
              <a:buNone/>
            </a:pPr>
            <a:r>
              <a:rPr lang="ru-RU" b="1" dirty="0" smtClean="0"/>
              <a:t> Великой Отечественной войне.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r>
              <a:rPr lang="ru-RU" sz="2400" b="1" dirty="0" smtClean="0"/>
              <a:t>ГБОУ СОШ №544</a:t>
            </a:r>
          </a:p>
          <a:p>
            <a:pPr marL="0" indent="0" algn="r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</a:t>
            </a:r>
            <a:r>
              <a:rPr lang="ru-RU" sz="2000" b="1" dirty="0" smtClean="0"/>
              <a:t>Руководитель музея :                </a:t>
            </a:r>
            <a:r>
              <a:rPr lang="ru-RU" sz="2000" b="1" dirty="0" err="1" smtClean="0"/>
              <a:t>Суровьева</a:t>
            </a:r>
            <a:r>
              <a:rPr lang="ru-RU" sz="2000" b="1" dirty="0" smtClean="0"/>
              <a:t> О.Ю.   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437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188640"/>
            <a:ext cx="7678741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Ученики 10 класса подготовили выступление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посвященное 70-летию </a:t>
            </a:r>
            <a:r>
              <a:rPr lang="ru-RU" sz="3200" b="1" dirty="0" smtClean="0">
                <a:solidFill>
                  <a:srgbClr val="C00000"/>
                </a:solidFill>
              </a:rPr>
              <a:t> Победы в Великой Отечественной войне.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Дмитрий\Рабочий стол\DSC017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Дмитрий\Рабочий стол\DSC0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048"/>
            <a:ext cx="7776864" cy="522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87624" y="0"/>
            <a:ext cx="7499176" cy="1484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Нынешнему поколению предстоит доказать , что они являются достойными наследниками величайших традиций своих предков, и с честью продолжить дело дедов и прадедов. Спокойствие и мощь государства будет зависеть от них.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Школьный музей «Память о прошлом –дорога в будущее» играет важную роль в воспитании подрастающего поколения 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76436" y="1616224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316835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С чего начинается Родина?</a:t>
            </a:r>
          </a:p>
          <a:p>
            <a:pPr marL="0" indent="0">
              <a:buNone/>
            </a:pPr>
            <a:r>
              <a:rPr lang="ru-RU" b="1" i="1" dirty="0"/>
              <a:t>С картинки в твоём букваре,</a:t>
            </a:r>
          </a:p>
          <a:p>
            <a:pPr marL="0" indent="0">
              <a:buNone/>
            </a:pPr>
            <a:r>
              <a:rPr lang="ru-RU" b="1" i="1" dirty="0"/>
              <a:t>С хороших и верных товарищей,</a:t>
            </a:r>
          </a:p>
          <a:p>
            <a:pPr marL="0" indent="0">
              <a:buNone/>
            </a:pPr>
            <a:r>
              <a:rPr lang="ru-RU" b="1" i="1" dirty="0"/>
              <a:t>Живущих в соседнем дворе.</a:t>
            </a:r>
          </a:p>
          <a:p>
            <a:pPr marL="0" indent="0">
              <a:buNone/>
            </a:pPr>
            <a:r>
              <a:rPr lang="ru-RU" b="1" i="1" dirty="0" smtClean="0"/>
              <a:t>А  может  она  начинается с посещения нашего школьного музея</a:t>
            </a:r>
            <a:r>
              <a:rPr lang="ru-RU" i="1" dirty="0" smtClean="0"/>
              <a:t>…                            </a:t>
            </a:r>
            <a:endParaRPr lang="ru-RU" i="1" dirty="0"/>
          </a:p>
        </p:txBody>
      </p:sp>
      <p:pic>
        <p:nvPicPr>
          <p:cNvPr id="2050" name="Picture 2" descr="C:\Documents and Settings\Дмитрий\Рабочий стол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2565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создания экспозиции: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Сохранить и передать потомкам</a:t>
            </a:r>
          </a:p>
          <a:p>
            <a:pPr marL="0" indent="0">
              <a:buNone/>
            </a:pPr>
            <a:r>
              <a:rPr lang="ru-RU" dirty="0" smtClean="0"/>
              <a:t>память о событиях Великой Отечественной войны, о людях нашей страны и родного города ,которые в годы войны на фронтах и в тылу отстояли наше право на жизнь и свободу.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История создания экспозиции: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89113" y="836613"/>
            <a:ext cx="7354887" cy="5289550"/>
          </a:xfrm>
        </p:spPr>
        <p:txBody>
          <a:bodyPr>
            <a:noAutofit/>
          </a:bodyPr>
          <a:lstStyle/>
          <a:p>
            <a:r>
              <a:rPr lang="ru-RU" sz="1600" b="1" dirty="0"/>
              <a:t> Летом </a:t>
            </a:r>
            <a:r>
              <a:rPr lang="ru-RU" sz="1600" b="1" dirty="0" smtClean="0"/>
              <a:t>2007г</a:t>
            </a:r>
            <a:r>
              <a:rPr lang="ru-RU" sz="1600" b="1" dirty="0"/>
              <a:t>. наши ребята проводили поисковые работы   в        Юхновском районе, Калужской области, недалеко от города Юхнова. </a:t>
            </a:r>
          </a:p>
          <a:p>
            <a:r>
              <a:rPr lang="ru-RU" sz="1600" b="1" dirty="0"/>
              <a:t>В процессе проведения поиска учащиеся общались с жителями деревень (центром поисково- собирательных  работ являлась деревня </a:t>
            </a:r>
            <a:r>
              <a:rPr lang="ru-RU" sz="1600" b="1" dirty="0" err="1"/>
              <a:t>Олоньи</a:t>
            </a:r>
            <a:r>
              <a:rPr lang="ru-RU" sz="1600" b="1" dirty="0"/>
              <a:t> горы). Многие из них дарили поисковикам предметы народного быта, доставшиеся им от их предков. Во время общения беседа часто затрагивала тему Великой Отечественной войны. Старожилы </a:t>
            </a:r>
            <a:r>
              <a:rPr lang="ru-RU" sz="1600" b="1" dirty="0" smtClean="0"/>
              <a:t>рассказывали  о войне, показывали места , где проходили сражения .</a:t>
            </a:r>
            <a:endParaRPr lang="ru-RU" sz="1600" b="1" dirty="0"/>
          </a:p>
          <a:p>
            <a:r>
              <a:rPr lang="ru-RU" sz="1600" b="1" dirty="0"/>
              <a:t>Ребята заинтересовались этой темой и обратились с просьбой сделать небольшую экспозицию, посвященную Великой Отечественной войне, в нашем </a:t>
            </a:r>
            <a:r>
              <a:rPr lang="ru-RU" sz="1600" b="1" dirty="0" smtClean="0"/>
              <a:t> школьном музее</a:t>
            </a:r>
            <a:r>
              <a:rPr lang="ru-RU" sz="1600" b="1" dirty="0"/>
              <a:t>.   В этой  экспозиции представлены  предметы найденные на полях сражений : каски, как советских солдат, так и немецких, пробитый диск пулемета и многое другое. Экспонаты </a:t>
            </a:r>
            <a:r>
              <a:rPr lang="ru-RU" sz="1600" b="1" dirty="0" smtClean="0"/>
              <a:t>участникам </a:t>
            </a:r>
            <a:r>
              <a:rPr lang="ru-RU" sz="1600" b="1" dirty="0"/>
              <a:t>поисковой группы были   подарены       руководителем поискового отряда старшим офицером  войсковой  части </a:t>
            </a:r>
            <a:r>
              <a:rPr lang="ru-RU" sz="1600" b="1" dirty="0" smtClean="0"/>
              <a:t> (расположенной рядом с  д. </a:t>
            </a:r>
            <a:r>
              <a:rPr lang="ru-RU" sz="1600" b="1" dirty="0" err="1" smtClean="0"/>
              <a:t>Олоньи</a:t>
            </a:r>
            <a:r>
              <a:rPr lang="ru-RU" sz="1600" b="1" dirty="0" smtClean="0"/>
              <a:t> горы), </a:t>
            </a:r>
            <a:r>
              <a:rPr lang="ru-RU" sz="1600" b="1" dirty="0" err="1" smtClean="0"/>
              <a:t>Харламенковым</a:t>
            </a:r>
            <a:r>
              <a:rPr lang="ru-RU" sz="1600" b="1" dirty="0" smtClean="0"/>
              <a:t> Сергеем Ивановичем</a:t>
            </a:r>
            <a:r>
              <a:rPr lang="ru-RU" sz="1600" b="1" dirty="0"/>
              <a:t>,   который  в свой части </a:t>
            </a:r>
            <a:r>
              <a:rPr lang="ru-RU" sz="1600" b="1" dirty="0" smtClean="0"/>
              <a:t>занимался вопросами  гражданско-патриотического воспитания , с </a:t>
            </a:r>
            <a:r>
              <a:rPr lang="ru-RU" sz="1600" b="1" dirty="0"/>
              <a:t>солдатами и офицерами </a:t>
            </a:r>
            <a:r>
              <a:rPr lang="ru-RU" sz="1600" b="1" dirty="0" smtClean="0"/>
              <a:t>вел  поисковые </a:t>
            </a:r>
            <a:r>
              <a:rPr lang="ru-RU" sz="1600" b="1" dirty="0"/>
              <a:t>работы рядом со своей частью.</a:t>
            </a:r>
          </a:p>
          <a:p>
            <a:r>
              <a:rPr lang="ru-RU" sz="1600" b="1" dirty="0"/>
              <a:t>Советом музея было принято решение о создании такой экспозиции, так как Великая Отечественная война оставила неизгладимый след в  истории нашей </a:t>
            </a:r>
            <a:r>
              <a:rPr lang="ru-RU" sz="1600" b="1" dirty="0" smtClean="0"/>
              <a:t>страны.  И </a:t>
            </a:r>
            <a:r>
              <a:rPr lang="ru-RU" sz="1600" b="1" dirty="0"/>
              <a:t>надо помнить о таких страшных событиях недавнего прошлого, для того чтобы не повторить их в будущем. </a:t>
            </a:r>
          </a:p>
        </p:txBody>
      </p:sp>
    </p:spTree>
    <p:extLst>
      <p:ext uri="{BB962C8B-B14F-4D97-AF65-F5344CB8AC3E}">
        <p14:creationId xmlns:p14="http://schemas.microsoft.com/office/powerpoint/2010/main" val="23134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Экспозиция посвященная Великой Отечественной Войне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Дмитрий\Рабочий стол\DSC00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600200"/>
            <a:ext cx="7560839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митрий\Рабочий стол\DSC004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77716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Письма с фронта.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600200"/>
            <a:ext cx="3308176" cy="452596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196752"/>
            <a:ext cx="3466728" cy="4929411"/>
          </a:xfrm>
        </p:spPr>
        <p:txBody>
          <a:bodyPr>
            <a:normAutofit/>
          </a:bodyPr>
          <a:lstStyle/>
          <a:p>
            <a:r>
              <a:rPr lang="ru-RU" b="1" dirty="0"/>
              <a:t>В нашем музее </a:t>
            </a:r>
            <a:r>
              <a:rPr lang="ru-RU" b="1" dirty="0" smtClean="0"/>
              <a:t>     хранятся</a:t>
            </a:r>
            <a:r>
              <a:rPr lang="ru-RU" b="1" dirty="0"/>
              <a:t> документы военных лет (письма с фронта, </a:t>
            </a:r>
            <a:r>
              <a:rPr lang="ru-RU" b="1" dirty="0" smtClean="0"/>
              <a:t>  удостоверения </a:t>
            </a:r>
            <a:r>
              <a:rPr lang="ru-RU" b="1" dirty="0"/>
              <a:t>о наградах, грамоты, благодарности), которые мы </a:t>
            </a:r>
            <a:r>
              <a:rPr lang="ru-RU" b="1" dirty="0" smtClean="0"/>
              <a:t> бережно храним  .</a:t>
            </a:r>
            <a:endParaRPr lang="ru-RU" b="1" dirty="0"/>
          </a:p>
        </p:txBody>
      </p:sp>
      <p:pic>
        <p:nvPicPr>
          <p:cNvPr id="1026" name="Picture 2" descr="C:\Documents and Settings\Дмитрий\Рабочий стол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78" y="1196752"/>
            <a:ext cx="403748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Ветераны Великой Отечественной войны частые гости нашего музея.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187622" y="1550654"/>
            <a:ext cx="4104458" cy="51091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На сегодняшний день в России осталось немного ветеранов Великой Отечественной войны. И с </a:t>
            </a:r>
            <a:r>
              <a:rPr lang="ru-RU" b="1" i="1" dirty="0" smtClean="0"/>
              <a:t>каждым годом </a:t>
            </a:r>
            <a:r>
              <a:rPr lang="ru-RU" b="1" i="1" dirty="0"/>
              <a:t>их становится все меньше и меньше. Трепетное отношение к людям, завоевавшим нелегкую победу, — наша обязанность до конца жизни.</a:t>
            </a:r>
            <a:endParaRPr lang="ru-RU" b="1" dirty="0"/>
          </a:p>
        </p:txBody>
      </p:sp>
      <p:pic>
        <p:nvPicPr>
          <p:cNvPr id="1026" name="Picture 2" descr="D:\МОИ ДОКУМЕНТЫ\Документы Ольга\Музей\ветераны 2014!!!!!!!!!!!!!!!!!!!\CIMG4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302" y="2052975"/>
            <a:ext cx="51090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6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Слова благодарности ветеранам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Вы — ветераны той войны,</a:t>
            </a:r>
            <a:br>
              <a:rPr lang="ru-RU" b="1" dirty="0"/>
            </a:br>
            <a:r>
              <a:rPr lang="ru-RU" b="1" dirty="0"/>
              <a:t>Вы сложный путь прошли,</a:t>
            </a:r>
            <a:br>
              <a:rPr lang="ru-RU" b="1" dirty="0"/>
            </a:br>
            <a:r>
              <a:rPr lang="ru-RU" b="1" dirty="0"/>
              <a:t>Мы жизнью вам обязаны!</a:t>
            </a:r>
            <a:br>
              <a:rPr lang="ru-RU" b="1" dirty="0"/>
            </a:br>
            <a:r>
              <a:rPr lang="ru-RU" b="1" dirty="0"/>
              <a:t>Вы Родину спасли!</a:t>
            </a:r>
          </a:p>
        </p:txBody>
      </p:sp>
      <p:pic>
        <p:nvPicPr>
          <p:cNvPr id="2050" name="Picture 2" descr="C:\Documents and Settings\Дмитрий\Рабочий стол\ветераны 2014!!!!!!!!!!!!!!!!!!!\CIMG4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1"/>
            <a:ext cx="3312368" cy="44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Дмитрий\Рабочий стол\ФОТО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64" y="260648"/>
            <a:ext cx="7650323" cy="64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shablon13</Template>
  <TotalTime>1409</TotalTime>
  <Words>445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shablon13</vt:lpstr>
      <vt:lpstr> Этнографический школьный музей  «Память о прошлом –дорога в будущее»</vt:lpstr>
      <vt:lpstr>Цель создания экспозиции:</vt:lpstr>
      <vt:lpstr>История создания экспозиции:</vt:lpstr>
      <vt:lpstr>Экспозиция посвященная Великой Отечественной Войне</vt:lpstr>
      <vt:lpstr>Презентация PowerPoint</vt:lpstr>
      <vt:lpstr>Письма с фронта.</vt:lpstr>
      <vt:lpstr>Ветераны Великой Отечественной войны частые гости нашего музея.</vt:lpstr>
      <vt:lpstr> Слова благодарности ветеранам</vt:lpstr>
      <vt:lpstr>Презентация PowerPoint</vt:lpstr>
      <vt:lpstr>Ученики 10 класса подготовили выступление  посвященное 70-летию  Победы в Великой Отечественной войне.</vt:lpstr>
      <vt:lpstr>  </vt:lpstr>
      <vt:lpstr>Школьный музей «Память о прошлом –дорога в будущее» играет важную роль в воспитании подрастающего поколения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окопах Сталинграда»</dc:title>
  <dc:creator>--</dc:creator>
  <cp:lastModifiedBy>Дмитрий</cp:lastModifiedBy>
  <cp:revision>94</cp:revision>
  <dcterms:created xsi:type="dcterms:W3CDTF">2015-03-08T08:48:17Z</dcterms:created>
  <dcterms:modified xsi:type="dcterms:W3CDTF">2015-11-22T14:33:31Z</dcterms:modified>
</cp:coreProperties>
</file>