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72" r:id="rId3"/>
    <p:sldId id="270" r:id="rId4"/>
    <p:sldId id="256" r:id="rId5"/>
    <p:sldId id="258" r:id="rId6"/>
    <p:sldId id="273" r:id="rId7"/>
    <p:sldId id="259" r:id="rId8"/>
    <p:sldId id="257" r:id="rId9"/>
    <p:sldId id="260" r:id="rId10"/>
    <p:sldId id="261" r:id="rId11"/>
    <p:sldId id="262" r:id="rId12"/>
    <p:sldId id="266" r:id="rId13"/>
    <p:sldId id="263" r:id="rId14"/>
    <p:sldId id="264" r:id="rId15"/>
    <p:sldId id="265" r:id="rId16"/>
    <p:sldId id="26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670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3861048"/>
            <a:ext cx="4536504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Симонов Тимофей, </a:t>
            </a:r>
          </a:p>
          <a:p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ченик 7 «А» класса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ГБОУ Школа № 494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Руководитель: Большакова Светлана Владимировна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Тел. 8 (495)675 05 58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305800" cy="151216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История моей семьи  в истории России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45024"/>
            <a:ext cx="205340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032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566508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Директор Центрального Аэроклуба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ДОСААФ СССР имени Чкалова В.П.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(1946 – 1986 )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фото 008.jpg"/>
          <p:cNvPicPr>
            <a:picLocks noChangeAspect="1"/>
          </p:cNvPicPr>
          <p:nvPr/>
        </p:nvPicPr>
        <p:blipFill>
          <a:blip r:embed="rId2"/>
          <a:srcRect l="18640" t="14583" b="5208"/>
          <a:stretch>
            <a:fillRect/>
          </a:stretch>
        </p:blipFill>
        <p:spPr>
          <a:xfrm>
            <a:off x="1331641" y="1799567"/>
            <a:ext cx="2736304" cy="3837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фото 001.jpg"/>
          <p:cNvPicPr>
            <a:picLocks noChangeAspect="1"/>
          </p:cNvPicPr>
          <p:nvPr/>
        </p:nvPicPr>
        <p:blipFill>
          <a:blip r:embed="rId3"/>
          <a:srcRect l="27343" t="39246" r="46094" b="4834"/>
          <a:stretch>
            <a:fillRect/>
          </a:stretch>
        </p:blipFill>
        <p:spPr>
          <a:xfrm>
            <a:off x="5724128" y="1751694"/>
            <a:ext cx="2571768" cy="3885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5715016"/>
            <a:ext cx="8305800" cy="56650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Симонов Виталий Яковлевич</a:t>
            </a:r>
            <a:endParaRPr kumimoji="0" lang="ru-RU" sz="24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48680"/>
            <a:ext cx="8305800" cy="94649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Симонов Александр Витальевич ( мой дедушка) –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продолжатель семейной небесной династии.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фото 004.jpg"/>
          <p:cNvPicPr>
            <a:picLocks noChangeAspect="1"/>
          </p:cNvPicPr>
          <p:nvPr/>
        </p:nvPicPr>
        <p:blipFill>
          <a:blip r:embed="rId2"/>
          <a:srcRect l="33593" t="44623" r="30469" b="14513"/>
          <a:stretch>
            <a:fillRect/>
          </a:stretch>
        </p:blipFill>
        <p:spPr>
          <a:xfrm>
            <a:off x="2267744" y="2060848"/>
            <a:ext cx="4464496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08986" y="5601884"/>
            <a:ext cx="894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фотографии он со своим отцом , летчиком-испытателем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             Симоновым Виталием Яковлевичем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Симонов </a:t>
            </a:r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Александр Витальевич окончил </a:t>
            </a:r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2400" b="1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Кирсановское</a:t>
            </a:r>
            <a:r>
              <a:rPr lang="ru-RU" sz="2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военное </a:t>
            </a:r>
            <a:r>
              <a:rPr lang="ru-RU" sz="2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авиационное техническое училище в 1959году</a:t>
            </a:r>
            <a:r>
              <a:rPr lang="ru-RU" sz="24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.</a:t>
            </a:r>
            <a:endParaRPr lang="ru-RU" dirty="0"/>
          </a:p>
        </p:txBody>
      </p:sp>
      <p:pic>
        <p:nvPicPr>
          <p:cNvPr id="4" name="Объект 3" descr="фото 0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562" t="40322" r="21094" b="5910"/>
          <a:stretch>
            <a:fillRect/>
          </a:stretch>
        </p:blipFill>
        <p:spPr>
          <a:xfrm>
            <a:off x="3109304" y="1720468"/>
            <a:ext cx="2925392" cy="4179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80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5665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Служба в Советской </a:t>
            </a:r>
            <a:r>
              <a:rPr lang="ru-RU" sz="2400" b="1" dirty="0">
                <a:solidFill>
                  <a:srgbClr val="002060"/>
                </a:solidFill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</a:rPr>
              <a:t>рмии 1956-1964 гг. Ракетные войска.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фото 001.jpg"/>
          <p:cNvPicPr>
            <a:picLocks noChangeAspect="1"/>
          </p:cNvPicPr>
          <p:nvPr/>
        </p:nvPicPr>
        <p:blipFill>
          <a:blip r:embed="rId2"/>
          <a:srcRect l="6985" t="27083" r="38529" b="42708"/>
          <a:stretch>
            <a:fillRect/>
          </a:stretch>
        </p:blipFill>
        <p:spPr>
          <a:xfrm rot="16200000">
            <a:off x="577112" y="2494666"/>
            <a:ext cx="3571901" cy="2725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фото 002.jpg"/>
          <p:cNvPicPr>
            <a:picLocks noChangeAspect="1"/>
          </p:cNvPicPr>
          <p:nvPr/>
        </p:nvPicPr>
        <p:blipFill>
          <a:blip r:embed="rId3"/>
          <a:srcRect l="15588" t="19791" r="32794" b="31250"/>
          <a:stretch>
            <a:fillRect/>
          </a:stretch>
        </p:blipFill>
        <p:spPr>
          <a:xfrm rot="16200000">
            <a:off x="4586441" y="1985801"/>
            <a:ext cx="2900079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5665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 1965- по 2004 сотрудник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Института </a:t>
            </a:r>
            <a:r>
              <a:rPr lang="ru-RU" sz="2400" b="1" dirty="0" err="1" smtClean="0">
                <a:solidFill>
                  <a:srgbClr val="002060"/>
                </a:solidFill>
              </a:rPr>
              <a:t>Медико</a:t>
            </a:r>
            <a:r>
              <a:rPr lang="ru-RU" sz="2400" b="1" dirty="0" smtClean="0">
                <a:solidFill>
                  <a:srgbClr val="002060"/>
                </a:solidFill>
              </a:rPr>
              <a:t> - Биологических проблем РАН.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фото 003.jpg"/>
          <p:cNvPicPr>
            <a:picLocks noChangeAspect="1"/>
          </p:cNvPicPr>
          <p:nvPr/>
        </p:nvPicPr>
        <p:blipFill>
          <a:blip r:embed="rId2"/>
          <a:srcRect l="26562" t="20965" r="37500" b="6985"/>
          <a:stretch>
            <a:fillRect/>
          </a:stretch>
        </p:blipFill>
        <p:spPr>
          <a:xfrm>
            <a:off x="4525350" y="2348880"/>
            <a:ext cx="2648537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&amp;Fcy;&amp;ocy;&amp;tcy;&amp;ocy;&amp;gcy;&amp;rcy;&amp;acy;&amp;fcy;&amp;icy;&amp;yacy; &amp;kcy; &amp;ncy;&amp;ocy;&amp;vcy;&amp;ocy;&amp;scy;&amp;tcy;&amp;icy;: &amp;Scy;&amp;pcy;&amp;iecy;&amp;tscy;&amp;icy;&amp;acy;&amp;lcy;&amp;icy;&amp;scy;&amp;tcy;&amp;ycy; &amp;Icy;&amp;Mcy;&amp;Bcy;&amp;Pcy; &amp;ncy;&amp;acy;&amp;chcy;&amp;acy;&amp;lcy;&amp;icy; &amp;icy;&amp;mcy;&amp;icy;&amp;tcy;&amp;acy;&amp;tscy;&amp;icy;&amp;yucy; &amp;pcy;&amp;ocy;&amp;lcy;&amp;iecy;&amp;tcy;&amp;acy; &amp;kcy;&amp;ocy;&amp;scy;&amp;mcy;&amp;icy;&amp;chcy;&amp;iecy;&amp;scy;&amp;kcy;&amp;ocy;&amp;gcy;&amp;ocy; &amp;acy;&amp;pcy;&amp;pcy;&amp;acy;&amp;rcy;&amp;acy;&amp;tcy; &quot;&amp;Bcy;&amp;icy;&amp;ocy;&amp;ncy;&quot;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475656" y="2204864"/>
            <a:ext cx="2228866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56650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Симонов А.В. </a:t>
            </a: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ринимал непосредственное участие в подготовке к запуску </a:t>
            </a:r>
            <a:r>
              <a:rPr lang="ru-RU" sz="2400" b="1" dirty="0" err="1" smtClean="0">
                <a:solidFill>
                  <a:srgbClr val="002060"/>
                </a:solidFill>
              </a:rPr>
              <a:t>биоспутника</a:t>
            </a:r>
            <a:r>
              <a:rPr lang="ru-RU" sz="2400" b="1" dirty="0" smtClean="0">
                <a:solidFill>
                  <a:srgbClr val="002060"/>
                </a:solidFill>
              </a:rPr>
              <a:t>  «</a:t>
            </a:r>
            <a:r>
              <a:rPr lang="ru-RU" sz="2400" b="1" dirty="0" err="1" smtClean="0">
                <a:solidFill>
                  <a:srgbClr val="002060"/>
                </a:solidFill>
              </a:rPr>
              <a:t>Бион</a:t>
            </a:r>
            <a:r>
              <a:rPr lang="ru-RU" sz="2400" b="1" dirty="0" smtClean="0">
                <a:solidFill>
                  <a:srgbClr val="002060"/>
                </a:solidFill>
              </a:rPr>
              <a:t>» , разрабатывал системы жизнеобеспечения животных на борту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 descr="фото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00562" y="1643050"/>
            <a:ext cx="3217763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&amp;Zcy;&amp;acy;&amp;mcy;&amp;iecy;&amp;ncy;&amp;acy; &amp;tcy;&amp;rcy;&amp;iecy;&amp;khcy; &amp;mcy;&amp;ycy;&amp;shcy;&amp;iecy;&amp;jcy; &amp;icy;&amp;zcy; &amp;ecy;&amp;kcy;&amp;icy;&amp;pcy;&amp;acy;&amp;zhcy;&amp;acy; &quot;&amp;Bcy;&amp;icy;&amp;ocy;&amp;ncy;&amp;acy;&quot; &amp;ncy;&amp;acy; &amp;zcy;&amp;acy;&amp;pcy;&amp;ucy;&amp;scy;&amp;kcy; &amp;scy;&amp;pcy;&amp;ucy;&amp;tcy;&amp;ncy;&amp;icy;&amp;kcy;&amp;acy; &amp;ncy;&amp;iecy; &amp;pcy;…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28662" y="1714488"/>
            <a:ext cx="3214710" cy="1813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5286388"/>
            <a:ext cx="4214842" cy="56650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Обезьяны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- 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космонавты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Дрема и Ероша</a:t>
            </a:r>
            <a:endParaRPr kumimoji="0" lang="ru-RU" sz="24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305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Я и мой дедушка , Симонов Александр Витальевич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2014 год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552728" cy="3795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63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Мы – частичка своей Родины.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История семьи каждой – частица истории Родины.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Весь </a:t>
            </a:r>
            <a:r>
              <a:rPr lang="ru-RU" b="1" dirty="0">
                <a:solidFill>
                  <a:srgbClr val="002060"/>
                </a:solidFill>
              </a:rPr>
              <a:t>народ – наша большая семья.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горжусь своей семьей!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Вывод: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История нашей семьи неразрывно связана с небом. </a:t>
            </a:r>
            <a:r>
              <a:rPr lang="ru-RU" dirty="0" smtClean="0"/>
              <a:t>Мой родной прадедушка (Симонов Виталий Яковлевич) и его родной брат (Симонов Никодим Яковлевич) были летчиками-испытателями. Во время Великой Отечественной войны служили инструкторами и обучали азам пилотного мастерства молодых летчиков.</a:t>
            </a:r>
          </a:p>
          <a:p>
            <a:pPr marL="0" indent="0">
              <a:buNone/>
            </a:pPr>
            <a:r>
              <a:rPr lang="ru-RU" dirty="0" smtClean="0"/>
              <a:t>Мой родной дедушка ( Симонов Александр Витальевич) всю свою жизнь посвятил изучению и освоению космоса.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Им посвящен мой проект.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Покорение неба…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4482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Познакомиться с событиями, в которых принимали участие мои близкие.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Узнать, какую роль они сыграли в истории России.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Цель проекта: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48680"/>
            <a:ext cx="9328550" cy="223224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Два брата.  </a:t>
            </a:r>
            <a:r>
              <a:rPr lang="ru-RU" sz="2800" b="1" dirty="0">
                <a:solidFill>
                  <a:srgbClr val="002060"/>
                </a:solidFill>
              </a:rPr>
              <a:t>Л</a:t>
            </a:r>
            <a:r>
              <a:rPr lang="ru-RU" sz="2800" b="1" dirty="0" smtClean="0">
                <a:solidFill>
                  <a:srgbClr val="002060"/>
                </a:solidFill>
              </a:rPr>
              <a:t>етчики - испытатели.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Симонов Никодим Яковлевич (слева)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Симонов Виталий Яковлевич (справа )-мой прадедушка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5" name="Рисунок 4" descr="фото 007.jpg"/>
          <p:cNvPicPr>
            <a:picLocks noChangeAspect="1"/>
          </p:cNvPicPr>
          <p:nvPr/>
        </p:nvPicPr>
        <p:blipFill>
          <a:blip r:embed="rId2"/>
          <a:srcRect l="28906" t="59678" r="32031"/>
          <a:stretch>
            <a:fillRect/>
          </a:stretch>
        </p:blipFill>
        <p:spPr>
          <a:xfrm>
            <a:off x="2267744" y="2924944"/>
            <a:ext cx="4857784" cy="3642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305800" cy="9236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Симонов Виталий Яковлевич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 время Великой Отечественной войны обучал пилотов  азам летного дела.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фото 006.jpg"/>
          <p:cNvPicPr>
            <a:picLocks noChangeAspect="1"/>
          </p:cNvPicPr>
          <p:nvPr/>
        </p:nvPicPr>
        <p:blipFill>
          <a:blip r:embed="rId2"/>
          <a:srcRect l="35937" t="74734" r="36719"/>
          <a:stretch>
            <a:fillRect/>
          </a:stretch>
        </p:blipFill>
        <p:spPr>
          <a:xfrm>
            <a:off x="1835696" y="2420888"/>
            <a:ext cx="5256584" cy="3329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256584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мирное время Симонов В. Я.  - испытатель уникального планера «А-10» , который был создан  в Куйбышевском Авиационном институте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64704"/>
            <a:ext cx="8305800" cy="10801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 1953 году им был установлен Мировой рекорд по дальности парящего полета.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фото 005.jpg"/>
          <p:cNvPicPr>
            <a:picLocks noChangeAspect="1"/>
          </p:cNvPicPr>
          <p:nvPr/>
        </p:nvPicPr>
        <p:blipFill>
          <a:blip r:embed="rId2"/>
          <a:srcRect l="15625" t="41397" r="24219"/>
          <a:stretch>
            <a:fillRect/>
          </a:stretch>
        </p:blipFill>
        <p:spPr>
          <a:xfrm>
            <a:off x="2374514" y="2223169"/>
            <a:ext cx="4429156" cy="3134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357826"/>
            <a:ext cx="8305800" cy="131153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На фото два капитана  - </a:t>
            </a:r>
            <a:r>
              <a:rPr kumimoji="0" lang="ru-RU" sz="28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Пьецух</a:t>
            </a:r>
            <a:r>
              <a:rPr kumimoji="0" lang="ru-RU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А.И. и Симонов В.Я.</a:t>
            </a:r>
            <a:endParaRPr kumimoji="0" lang="ru-RU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750" y="1412776"/>
            <a:ext cx="8143932" cy="14219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Симонов Никодим Яковлевич (мой двоюродный прадедушка)получает  поздравления от руководителя государства Иосифа Сталина за мировой рекорд  по продолжительности полета на безмоторном планере.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фото.jpg"/>
          <p:cNvPicPr>
            <a:picLocks noChangeAspect="1"/>
          </p:cNvPicPr>
          <p:nvPr/>
        </p:nvPicPr>
        <p:blipFill>
          <a:blip r:embed="rId2"/>
          <a:srcRect t="5208" r="18456" b="54167"/>
          <a:stretch>
            <a:fillRect/>
          </a:stretch>
        </p:blipFill>
        <p:spPr>
          <a:xfrm rot="10800000">
            <a:off x="1850072" y="2852936"/>
            <a:ext cx="5429289" cy="3723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305800" cy="5665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Аэродром в Тушино. </a:t>
            </a:r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олеты на дельтапланах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 descr="фото 009.jpg"/>
          <p:cNvPicPr>
            <a:picLocks noChangeAspect="1"/>
          </p:cNvPicPr>
          <p:nvPr/>
        </p:nvPicPr>
        <p:blipFill>
          <a:blip r:embed="rId2"/>
          <a:srcRect l="16406" t="48925" r="31645"/>
          <a:stretch>
            <a:fillRect/>
          </a:stretch>
        </p:blipFill>
        <p:spPr>
          <a:xfrm>
            <a:off x="428596" y="2000240"/>
            <a:ext cx="4000528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фото 010.jpg"/>
          <p:cNvPicPr>
            <a:picLocks noChangeAspect="1"/>
          </p:cNvPicPr>
          <p:nvPr/>
        </p:nvPicPr>
        <p:blipFill>
          <a:blip r:embed="rId3"/>
          <a:srcRect l="28125" t="46774" r="32812" b="13437"/>
          <a:stretch>
            <a:fillRect/>
          </a:stretch>
        </p:blipFill>
        <p:spPr>
          <a:xfrm>
            <a:off x="5076056" y="3536157"/>
            <a:ext cx="357190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388</TotalTime>
  <Words>287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История моей семьи  в истории России</vt:lpstr>
      <vt:lpstr>Покорение неба…</vt:lpstr>
      <vt:lpstr>   Цель проекта:</vt:lpstr>
      <vt:lpstr>Два брата.  Летчики - испытатели. Симонов Никодим Яковлевич (слева)   и  Симонов Виталий Яковлевич (справа )-мой прадедушка  </vt:lpstr>
      <vt:lpstr>Симонов Виталий Яковлевич  во время Великой Отечественной войны обучал пилотов  азам летного дела.</vt:lpstr>
      <vt:lpstr>       В мирное время Симонов В. Я.  - испытатель уникального планера «А-10» , который был создан  в Куйбышевском Авиационном институте </vt:lpstr>
      <vt:lpstr> В  1953 году им был установлен Мировой рекорд по дальности парящего полета.</vt:lpstr>
      <vt:lpstr>Симонов Никодим Яковлевич (мой двоюродный прадедушка)получает  поздравления от руководителя государства Иосифа Сталина за мировой рекорд  по продолжительности полета на безмоторном планере.</vt:lpstr>
      <vt:lpstr>Аэродром в Тушино. Полеты на дельтапланах.</vt:lpstr>
      <vt:lpstr> Директор Центрального Аэроклуба  ДОСААФ СССР имени Чкалова В.П. (1946 – 1986 )</vt:lpstr>
      <vt:lpstr>Симонов Александр Витальевич ( мой дедушка) –  продолжатель семейной небесной династии.</vt:lpstr>
      <vt:lpstr> Симонов Александр Витальевич окончил  Кирсановское военное авиационное техническое училище в 1959году.</vt:lpstr>
      <vt:lpstr>Служба в Советской Армии 1956-1964 гг. Ракетные войска.</vt:lpstr>
      <vt:lpstr>С 1965- по 2004 сотрудник  Института Медико - Биологических проблем РАН. </vt:lpstr>
      <vt:lpstr>Симонов А.В. принимал непосредственное участие в подготовке к запуску биоспутника  «Бион» , разрабатывал системы жизнеобеспечения животных на борту. 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Симонов Никодим Яковлевич получает  поздравления от руководителя государства за мировой рекорд  по продолжительности полета на безмоторном планере.</dc:title>
  <dc:creator>sch494</dc:creator>
  <cp:lastModifiedBy>sch494</cp:lastModifiedBy>
  <cp:revision>44</cp:revision>
  <dcterms:modified xsi:type="dcterms:W3CDTF">2015-11-16T10:55:45Z</dcterms:modified>
</cp:coreProperties>
</file>