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56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3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bdmemorial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6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ГБОУ СОШ №289</a:t>
            </a: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СВАО</a:t>
            </a: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</a:t>
            </a: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252519" cy="6858000"/>
          </a:xfrm>
        </p:spPr>
      </p:pic>
    </p:spTree>
    <p:extLst>
      <p:ext uri="{BB962C8B-B14F-4D97-AF65-F5344CB8AC3E}">
        <p14:creationId xmlns:p14="http://schemas.microsoft.com/office/powerpoint/2010/main" xmlns="" val="31485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9391"/>
            <a:ext cx="9252520" cy="6957392"/>
          </a:xfrm>
        </p:spPr>
      </p:pic>
    </p:spTree>
    <p:extLst>
      <p:ext uri="{BB962C8B-B14F-4D97-AF65-F5344CB8AC3E}">
        <p14:creationId xmlns:p14="http://schemas.microsoft.com/office/powerpoint/2010/main" xmlns="" val="17374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xmlns="" val="17748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6408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252519" cy="6858000"/>
          </a:xfrm>
        </p:spPr>
      </p:pic>
    </p:spTree>
    <p:extLst>
      <p:ext uri="{BB962C8B-B14F-4D97-AF65-F5344CB8AC3E}">
        <p14:creationId xmlns:p14="http://schemas.microsoft.com/office/powerpoint/2010/main" xmlns="" val="35538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xmlns="" val="324228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24528" cy="7173416"/>
          </a:xfrm>
        </p:spPr>
      </p:pic>
    </p:spTree>
    <p:extLst>
      <p:ext uri="{BB962C8B-B14F-4D97-AF65-F5344CB8AC3E}">
        <p14:creationId xmlns:p14="http://schemas.microsoft.com/office/powerpoint/2010/main" xmlns="" val="4373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Имена из солдатских медальонов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412776"/>
            <a:ext cx="5544616" cy="518457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Медальоны</a:t>
            </a: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предназначенные для идентификации бойца в случае его гибели, появились в Красной Армии в 1925 году. До этого в РККА вообще не было никаких отличительных знаков, по которым можно было бы опознать погибшего бойца.</a:t>
            </a:r>
            <a:b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Первый </a:t>
            </a: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солдатский медальон как документ, удостоверяющий личность, был введен Приказом РВС № 856 от 14.08.25 г. Он должен был использоваться для установления личности военнослужащих РККА, погибших в ходе боевых действий. Медальон выдавался всем военнослужащим воинских частей, кораблей, штабов </a:t>
            </a: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после </a:t>
            </a: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прибытия в свою часть при зачислении их на службу.</a:t>
            </a:r>
            <a:endParaRPr lang="ru-RU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31236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61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1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9036496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i="1" dirty="0">
                <a:solidFill>
                  <a:srgbClr val="0070C0"/>
                </a:solidFill>
              </a:rPr>
              <a:t>На братских могилах не ставят крестов, </a:t>
            </a:r>
          </a:p>
          <a:p>
            <a:pPr marL="0" indent="0">
              <a:buNone/>
            </a:pPr>
            <a:r>
              <a:rPr lang="ru-RU" sz="4800" i="1" dirty="0">
                <a:solidFill>
                  <a:srgbClr val="0070C0"/>
                </a:solidFill>
              </a:rPr>
              <a:t>И вдовы на них не рыдают, </a:t>
            </a:r>
          </a:p>
          <a:p>
            <a:pPr marL="0" indent="0">
              <a:buNone/>
            </a:pPr>
            <a:r>
              <a:rPr lang="ru-RU" sz="4800" i="1" dirty="0">
                <a:solidFill>
                  <a:srgbClr val="0070C0"/>
                </a:solidFill>
              </a:rPr>
              <a:t>К ним кто-то приносит букеты цветов,</a:t>
            </a:r>
          </a:p>
          <a:p>
            <a:pPr marL="0" indent="0">
              <a:buNone/>
            </a:pPr>
            <a:r>
              <a:rPr lang="ru-RU" sz="4800" i="1" dirty="0">
                <a:solidFill>
                  <a:srgbClr val="0070C0"/>
                </a:solidFill>
              </a:rPr>
              <a:t>И Вечный огонь зажигают</a:t>
            </a:r>
            <a:r>
              <a:rPr lang="ru-RU" sz="4800" i="1" dirty="0" smtClean="0">
                <a:solidFill>
                  <a:srgbClr val="0070C0"/>
                </a:solidFill>
              </a:rPr>
              <a:t>.</a:t>
            </a:r>
            <a:endParaRPr lang="ru-RU" sz="4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3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Презентацию подготовили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10А класс</a:t>
            </a:r>
          </a:p>
          <a:p>
            <a:pPr algn="ctr">
              <a:buNone/>
            </a:pPr>
            <a:endParaRPr lang="ru-RU" sz="48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Руководитель проекта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Соколова Дарья Владимировна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i="1" dirty="0">
                <a:solidFill>
                  <a:srgbClr val="0070C0"/>
                </a:solidFill>
              </a:rPr>
              <a:t>У братских могил нет заплаканных вдов -</a:t>
            </a:r>
          </a:p>
          <a:p>
            <a:pPr marL="0" indent="0">
              <a:buNone/>
            </a:pPr>
            <a:r>
              <a:rPr lang="ru-RU" sz="4800" i="1" dirty="0">
                <a:solidFill>
                  <a:srgbClr val="0070C0"/>
                </a:solidFill>
              </a:rPr>
              <a:t>Сюда ходят люди покрепче. </a:t>
            </a:r>
          </a:p>
          <a:p>
            <a:pPr marL="0" indent="0">
              <a:buNone/>
            </a:pPr>
            <a:r>
              <a:rPr lang="ru-RU" sz="4800" i="1" dirty="0">
                <a:solidFill>
                  <a:srgbClr val="0070C0"/>
                </a:solidFill>
              </a:rPr>
              <a:t>На братских могилах не ставят крестов, </a:t>
            </a:r>
          </a:p>
          <a:p>
            <a:pPr marL="0" indent="0">
              <a:buNone/>
            </a:pPr>
            <a:r>
              <a:rPr lang="ru-RU" sz="4800" i="1" dirty="0">
                <a:solidFill>
                  <a:srgbClr val="0070C0"/>
                </a:solidFill>
              </a:rPr>
              <a:t>Но разве от этого легче?..</a:t>
            </a:r>
          </a:p>
        </p:txBody>
      </p:sp>
    </p:spTree>
    <p:extLst>
      <p:ext uri="{BB962C8B-B14F-4D97-AF65-F5344CB8AC3E}">
        <p14:creationId xmlns:p14="http://schemas.microsoft.com/office/powerpoint/2010/main" xmlns="" val="32988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Я не участвую в войне,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 она участвует во мне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72816"/>
            <a:ext cx="3380503" cy="4525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1" y="1772816"/>
            <a:ext cx="3528392" cy="44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1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5"/>
            <a:ext cx="8784976" cy="1440159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70-летию 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Великой Победы 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освящается</a:t>
            </a:r>
            <a:endParaRPr lang="ru-RU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352928" cy="464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53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Никто не забыт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980728"/>
            <a:ext cx="4968552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40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4000" i="1" dirty="0" smtClean="0">
                <a:solidFill>
                  <a:srgbClr val="0070C0"/>
                </a:solidFill>
              </a:rPr>
              <a:t>Мы не должны забывать о героизме и мужестве русского народа, прошедшего ужасы и страдания войны, смерть миллионов людей.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3" y="980728"/>
            <a:ext cx="398475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182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57018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Здесь нет ни одной персональной судьбы, все судьбы в единую слиты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Объектом нашего исследования стали воинские захоронения, находящиеся на территории Раевского кладбища в Бабушкинском районе.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70C0"/>
                </a:solidFill>
              </a:rPr>
              <a:t>30 декабря 1941 года эшелон 47045, направляющийся с солдатами 18-ой воздушно-десантной бригады на линию фронта был взорван в районе станции </a:t>
            </a:r>
            <a:r>
              <a:rPr lang="ru-RU" i="1" dirty="0" err="1">
                <a:solidFill>
                  <a:srgbClr val="0070C0"/>
                </a:solidFill>
              </a:rPr>
              <a:t>Лосиноостровская</a:t>
            </a:r>
            <a:r>
              <a:rPr lang="ru-RU" i="1" dirty="0">
                <a:solidFill>
                  <a:srgbClr val="0070C0"/>
                </a:solidFill>
              </a:rPr>
              <a:t>. Погибших бойцов похоронили в братской могиле, на которой установлены две гранитные плиты- ни инициалов, ни дат рождения, ни званий- лишь высеченные фамилии и единая дата смерти.</a:t>
            </a:r>
          </a:p>
        </p:txBody>
      </p:sp>
    </p:spTree>
    <p:extLst>
      <p:ext uri="{BB962C8B-B14F-4D97-AF65-F5344CB8AC3E}">
        <p14:creationId xmlns:p14="http://schemas.microsoft.com/office/powerpoint/2010/main" xmlns="" val="5073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Работа с архивами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Нам удалось выяснить с помощью сведений архивов, размещенных на сайте </a:t>
            </a:r>
            <a:r>
              <a:rPr lang="en-US" i="1" dirty="0" smtClean="0">
                <a:solidFill>
                  <a:srgbClr val="0070C0"/>
                </a:solidFill>
                <a:hlinkClick r:id="rId2"/>
              </a:rPr>
              <a:t>WWW.OBDMEMORIAL.RU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ru-RU" i="1" dirty="0" smtClean="0">
                <a:solidFill>
                  <a:srgbClr val="0070C0"/>
                </a:solidFill>
              </a:rPr>
              <a:t>год рождения погибших солдат и офицеров, информацию о семьях некоторых из них.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293 воинов не дождались их матери и жены. </a:t>
            </a:r>
          </a:p>
        </p:txBody>
      </p:sp>
    </p:spTree>
    <p:extLst>
      <p:ext uri="{BB962C8B-B14F-4D97-AF65-F5344CB8AC3E}">
        <p14:creationId xmlns:p14="http://schemas.microsoft.com/office/powerpoint/2010/main" xmlns="" val="30570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96536" cy="7317432"/>
          </a:xfrm>
        </p:spPr>
      </p:pic>
    </p:spTree>
    <p:extLst>
      <p:ext uri="{BB962C8B-B14F-4D97-AF65-F5344CB8AC3E}">
        <p14:creationId xmlns:p14="http://schemas.microsoft.com/office/powerpoint/2010/main" xmlns="" val="26088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96536" cy="6858000"/>
          </a:xfrm>
        </p:spPr>
      </p:pic>
    </p:spTree>
    <p:extLst>
      <p:ext uri="{BB962C8B-B14F-4D97-AF65-F5344CB8AC3E}">
        <p14:creationId xmlns:p14="http://schemas.microsoft.com/office/powerpoint/2010/main" xmlns="" val="41400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0799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269</Words>
  <Application>Microsoft Office PowerPoint</Application>
  <PresentationFormat>Экран (4:3)</PresentationFormat>
  <Paragraphs>34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70-летию Великой Победы посвящается</vt:lpstr>
      <vt:lpstr>Никто не забыт</vt:lpstr>
      <vt:lpstr>Здесь нет ни одной персональной судьбы, все судьбы в единую слиты</vt:lpstr>
      <vt:lpstr>Работа с архивами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Имена из солдатских медальонов</vt:lpstr>
      <vt:lpstr>Слайд 18</vt:lpstr>
      <vt:lpstr>Слайд 19</vt:lpstr>
      <vt:lpstr>Слайд 20</vt:lpstr>
      <vt:lpstr>Я не участвую в войне,  она участвует во мне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72-годовщине битвы под Москвой посвящается</dc:title>
  <dc:creator>Dasha</dc:creator>
  <cp:lastModifiedBy>Валентина Огурцова</cp:lastModifiedBy>
  <cp:revision>28</cp:revision>
  <dcterms:created xsi:type="dcterms:W3CDTF">2013-12-04T18:24:50Z</dcterms:created>
  <dcterms:modified xsi:type="dcterms:W3CDTF">2015-01-30T12:23:28Z</dcterms:modified>
</cp:coreProperties>
</file>