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68" r:id="rId7"/>
    <p:sldId id="260" r:id="rId8"/>
    <p:sldId id="267" r:id="rId9"/>
    <p:sldId id="261" r:id="rId10"/>
    <p:sldId id="262" r:id="rId11"/>
    <p:sldId id="263" r:id="rId12"/>
    <p:sldId id="270" r:id="rId13"/>
    <p:sldId id="266" r:id="rId14"/>
    <p:sldId id="275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5" autoAdjust="0"/>
  </p:normalViewPr>
  <p:slideViewPr>
    <p:cSldViewPr>
      <p:cViewPr varScale="1">
        <p:scale>
          <a:sx n="65" d="100"/>
          <a:sy n="65" d="100"/>
        </p:scale>
        <p:origin x="-13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«Павловчанам – героям</a:t>
            </a:r>
            <a:br>
              <a:rPr lang="ru-RU" dirty="0" smtClean="0"/>
            </a:br>
            <a:r>
              <a:rPr lang="ru-RU" dirty="0" smtClean="0"/>
              <a:t>Великой Отечественной посвящается»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429132"/>
            <a:ext cx="4357718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Выполнил – ученик 11 класса МБОУ СОШ №7 г Павлово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Михалкин Данила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Руководитель – учитель истории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Кокурина</a:t>
            </a:r>
            <a:r>
              <a:rPr lang="ru-RU" dirty="0" smtClean="0">
                <a:solidFill>
                  <a:schemeClr val="tx1"/>
                </a:solidFill>
              </a:rPr>
              <a:t> Вера </a:t>
            </a:r>
            <a:r>
              <a:rPr lang="ru-RU" dirty="0" smtClean="0"/>
              <a:t>В</a:t>
            </a:r>
            <a:r>
              <a:rPr lang="ru-RU" dirty="0" smtClean="0">
                <a:solidFill>
                  <a:schemeClr val="tx1"/>
                </a:solidFill>
              </a:rPr>
              <a:t>асильевна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3600" b="1" dirty="0" smtClean="0"/>
              <a:t>Николай Васильевич Пчелин </a:t>
            </a:r>
          </a:p>
          <a:p>
            <a:pPr algn="ctr">
              <a:buNone/>
            </a:pPr>
            <a:r>
              <a:rPr lang="ru-RU" dirty="0" smtClean="0"/>
              <a:t>Был вписан в 15-м том областной «Книги Памяти»</a:t>
            </a:r>
          </a:p>
          <a:p>
            <a:pPr algn="ctr">
              <a:buNone/>
            </a:pPr>
            <a:r>
              <a:rPr lang="ru-RU" dirty="0" smtClean="0"/>
              <a:t>  и числился пропавшим без вести.</a:t>
            </a:r>
          </a:p>
          <a:p>
            <a:pPr algn="ctr">
              <a:buNone/>
            </a:pPr>
            <a:r>
              <a:rPr lang="ru-RU" dirty="0" smtClean="0"/>
              <a:t>     Но, в 90-е годы было выяснено, что солдат </a:t>
            </a:r>
            <a:r>
              <a:rPr lang="ru-RU" smtClean="0"/>
              <a:t>Пчелин Н.В. </a:t>
            </a:r>
            <a:r>
              <a:rPr lang="ru-RU" dirty="0" smtClean="0"/>
              <a:t>остался </a:t>
            </a:r>
            <a:r>
              <a:rPr lang="ru-RU" dirty="0" smtClean="0"/>
              <a:t>жив! Он вернулся домой живым, после госпиталя. В мирное время  проживал в  д. </a:t>
            </a:r>
            <a:r>
              <a:rPr lang="ru-RU" dirty="0" err="1" smtClean="0"/>
              <a:t>Касаново</a:t>
            </a:r>
            <a:r>
              <a:rPr lang="ru-RU" dirty="0" smtClean="0"/>
              <a:t> Павловского района.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Книга памя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4301883"/>
            <a:ext cx="1406331" cy="2017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/>
              <a:t>     22 июня 1999г</a:t>
            </a:r>
          </a:p>
          <a:p>
            <a:pPr algn="ctr">
              <a:buNone/>
            </a:pPr>
            <a:r>
              <a:rPr lang="ru-RU" sz="3200" dirty="0" smtClean="0"/>
              <a:t> на Братском воинском кладбище</a:t>
            </a:r>
          </a:p>
          <a:p>
            <a:pPr algn="ctr">
              <a:buNone/>
            </a:pPr>
            <a:r>
              <a:rPr lang="ru-RU" sz="3200" dirty="0" smtClean="0"/>
              <a:t> г. Павлова</a:t>
            </a:r>
          </a:p>
          <a:p>
            <a:pPr algn="ctr">
              <a:buNone/>
            </a:pPr>
            <a:r>
              <a:rPr lang="ru-RU" sz="3200" dirty="0" smtClean="0"/>
              <a:t>состоялось перезахоронение останков</a:t>
            </a:r>
          </a:p>
          <a:p>
            <a:pPr algn="ctr">
              <a:buNone/>
            </a:pPr>
            <a:r>
              <a:rPr lang="ru-RU" sz="3200" dirty="0" smtClean="0"/>
              <a:t> 12 павловчан, погибших в Белоруссии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8604"/>
            <a:ext cx="4686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3286148" cy="25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p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14752"/>
            <a:ext cx="3890955" cy="24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NDREI\Рабочий стол\НПК\771 полк\771 полк\p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4357750" cy="285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Ежегодно </a:t>
            </a:r>
            <a:r>
              <a:rPr lang="ru-RU" sz="3200" b="1" u="sng" dirty="0" smtClean="0"/>
              <a:t>9 мая </a:t>
            </a:r>
            <a:r>
              <a:rPr lang="ru-RU" dirty="0" smtClean="0"/>
              <a:t>старшеклассники нашей школы несут почетный караул  </a:t>
            </a:r>
          </a:p>
          <a:p>
            <a:pPr algn="ctr">
              <a:buNone/>
            </a:pPr>
            <a:r>
              <a:rPr lang="ru-RU" dirty="0" smtClean="0"/>
              <a:t>«Памяти павшим героям» </a:t>
            </a:r>
          </a:p>
          <a:p>
            <a:pPr algn="ctr">
              <a:buNone/>
            </a:pPr>
            <a:r>
              <a:rPr lang="ru-RU" dirty="0" smtClean="0"/>
              <a:t>и ухаживают за мемориальными плитами. </a:t>
            </a:r>
          </a:p>
          <a:p>
            <a:endParaRPr lang="ru-RU" dirty="0"/>
          </a:p>
        </p:txBody>
      </p:sp>
      <p:pic>
        <p:nvPicPr>
          <p:cNvPr id="23554" name="Picture 2" descr="C:\Documents and Settings\ANDREI\Рабочий стол\НПК\771 полк\771 полк\men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571744"/>
            <a:ext cx="2420628" cy="3214710"/>
          </a:xfrm>
          <a:prstGeom prst="rect">
            <a:avLst/>
          </a:prstGeom>
          <a:noFill/>
        </p:spPr>
      </p:pic>
      <p:pic>
        <p:nvPicPr>
          <p:cNvPr id="2050" name="Picture 2" descr="P5090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571744"/>
            <a:ext cx="457200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r>
              <a:rPr lang="ru-RU" sz="2400" dirty="0" smtClean="0"/>
              <a:t>Среди </a:t>
            </a:r>
            <a:r>
              <a:rPr lang="ru-RU" sz="2400" dirty="0" err="1" smtClean="0"/>
              <a:t>павловчан</a:t>
            </a:r>
            <a:r>
              <a:rPr lang="ru-RU" sz="2400" dirty="0" smtClean="0"/>
              <a:t> – десять человек удостоены звания Героя Советского Союза. Это – Борис Костяков, Сергей Федяков, Максим Винокуров, Василий Фадеев, Юрий </a:t>
            </a:r>
            <a:r>
              <a:rPr lang="ru-RU" sz="2400" dirty="0" err="1" smtClean="0"/>
              <a:t>Ткачевский</a:t>
            </a:r>
            <a:r>
              <a:rPr lang="ru-RU" sz="2400" dirty="0" smtClean="0"/>
              <a:t>, Семен Шутов, Иван Боборыкин, Алексей Петрушин. Двое </a:t>
            </a:r>
            <a:r>
              <a:rPr lang="ru-RU" sz="2400" dirty="0" err="1" smtClean="0"/>
              <a:t>павловчан</a:t>
            </a:r>
            <a:r>
              <a:rPr lang="ru-RU" sz="2400" dirty="0" smtClean="0"/>
              <a:t> – Павел Родионов и Алексей </a:t>
            </a:r>
            <a:r>
              <a:rPr lang="ru-RU" sz="2400" dirty="0" err="1" smtClean="0"/>
              <a:t>Тютин</a:t>
            </a:r>
            <a:r>
              <a:rPr lang="ru-RU" sz="2400" dirty="0" smtClean="0"/>
              <a:t>  стали полными кавалерами орденов Славы.</a:t>
            </a:r>
          </a:p>
          <a:p>
            <a:endParaRPr lang="ru-RU" dirty="0"/>
          </a:p>
        </p:txBody>
      </p:sp>
      <p:pic>
        <p:nvPicPr>
          <p:cNvPr id="1026" name="Picture 2" descr="P5090031"/>
          <p:cNvPicPr>
            <a:picLocks noChangeAspect="1" noChangeArrowheads="1"/>
          </p:cNvPicPr>
          <p:nvPr/>
        </p:nvPicPr>
        <p:blipFill>
          <a:blip r:embed="rId2" cstate="print"/>
          <a:srcRect b="28372"/>
          <a:stretch>
            <a:fillRect/>
          </a:stretch>
        </p:blipFill>
        <p:spPr bwMode="auto">
          <a:xfrm>
            <a:off x="2000232" y="2928934"/>
            <a:ext cx="5572164" cy="34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Учащимися школы создан</a:t>
            </a:r>
          </a:p>
          <a:p>
            <a:pPr algn="ctr">
              <a:buNone/>
            </a:pPr>
            <a:r>
              <a:rPr lang="ru-RU" dirty="0" smtClean="0"/>
              <a:t> виртуальный </a:t>
            </a:r>
            <a:r>
              <a:rPr lang="ru-RU" sz="3600" b="1" dirty="0" smtClean="0"/>
              <a:t>«Музей Славы»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Ветеранам войны - </a:t>
            </a:r>
            <a:r>
              <a:rPr lang="ru-RU" dirty="0" err="1" smtClean="0"/>
              <a:t>павловчанам</a:t>
            </a: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dirty="0" smtClean="0"/>
              <a:t>посвящены страницы музея Славы.</a:t>
            </a:r>
          </a:p>
        </p:txBody>
      </p:sp>
      <p:pic>
        <p:nvPicPr>
          <p:cNvPr id="3076" name="Picture 4" descr="C:\Users\Кокурины\Pictures\Новая папка\top_backg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929198"/>
            <a:ext cx="670560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209226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 </a:t>
            </a:r>
            <a:r>
              <a:rPr lang="ru-RU" sz="1200" dirty="0" smtClean="0"/>
              <a:t>Я только раз видала рукопашный.</a:t>
            </a:r>
          </a:p>
          <a:p>
            <a:pPr algn="r"/>
            <a:r>
              <a:rPr lang="ru-RU" sz="1200" dirty="0" smtClean="0"/>
              <a:t>Раз – наяву. И сотни раз – во сне…</a:t>
            </a:r>
          </a:p>
          <a:p>
            <a:pPr algn="r"/>
            <a:r>
              <a:rPr lang="ru-RU" sz="1200" dirty="0" smtClean="0"/>
              <a:t>Кто говорит, что на войне не страшно.</a:t>
            </a:r>
          </a:p>
          <a:p>
            <a:pPr algn="r"/>
            <a:r>
              <a:rPr lang="ru-RU" sz="1200" dirty="0" smtClean="0"/>
              <a:t>Тот ничего не знает о войне.</a:t>
            </a:r>
          </a:p>
          <a:p>
            <a:pPr algn="r"/>
            <a:r>
              <a:rPr lang="ru-RU" sz="1200" dirty="0" smtClean="0"/>
              <a:t>Юлия </a:t>
            </a:r>
            <a:r>
              <a:rPr lang="ru-RU" sz="1200" dirty="0" err="1" smtClean="0"/>
              <a:t>Друнина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dirty="0" smtClean="0"/>
              <a:t>В Великой Отечественной войне приняло участие 21554 жителя Павловского района. С войны не вернулось 9312 человек. Все погибшие и пропавшие без вести включены в Книгу Памяти. </a:t>
            </a:r>
            <a:endParaRPr lang="ru-RU" dirty="0"/>
          </a:p>
        </p:txBody>
      </p:sp>
      <p:pic>
        <p:nvPicPr>
          <p:cNvPr id="1026" name="Picture 2" descr="P508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929066"/>
            <a:ext cx="3388572" cy="209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В 1941г с 23-15 июня  создан  771-и стрелковый полк 137-й стрелковой дивизии.     Из  Павловского района было мобилизовано 930 человек.</a:t>
            </a:r>
          </a:p>
          <a:p>
            <a:pPr algn="just">
              <a:buNone/>
            </a:pPr>
            <a:r>
              <a:rPr lang="ru-RU" dirty="0" smtClean="0"/>
              <a:t>Свой первый бой 137-я дивизия приняла и осталась под Моги Дивизия в составе 20-го стрелкового корпуса прорывалась за реку </a:t>
            </a:r>
            <a:r>
              <a:rPr lang="ru-RU" dirty="0" err="1" smtClean="0"/>
              <a:t>Сож</a:t>
            </a:r>
            <a:r>
              <a:rPr lang="ru-RU" dirty="0" smtClean="0"/>
              <a:t> у деревни Александровка между городками </a:t>
            </a:r>
            <a:r>
              <a:rPr lang="ru-RU" dirty="0" err="1" smtClean="0"/>
              <a:t>Пропойск</a:t>
            </a:r>
            <a:r>
              <a:rPr lang="ru-RU" dirty="0" smtClean="0"/>
              <a:t> (ныне Славгород) и Чериков.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err="1" smtClean="0"/>
              <a:t>Окруженцев</a:t>
            </a:r>
            <a:r>
              <a:rPr lang="ru-RU" dirty="0" smtClean="0"/>
              <a:t> ждали части 4-й танковой и 10-й моторизованной дивизий гитлеровцев. левом, попав в окружение.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Днем 19 июля 1941-го части 137-й дивизии пошли на прорыв. Дивизия в полном составе после тяжелейшего боя прорвалась через Варшавское шоссе и вышла за реку </a:t>
            </a:r>
            <a:r>
              <a:rPr lang="ru-RU" dirty="0" err="1" smtClean="0"/>
              <a:t>Сож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На месте прорыва был оставлен только 2-й батальон 771-го стрелкового полка. Он должен был обеспечивать прорыв из окружения остальных частей нашей 13-й армии. </a:t>
            </a:r>
          </a:p>
          <a:p>
            <a:pPr algn="just">
              <a:buNone/>
            </a:pPr>
            <a:r>
              <a:rPr lang="ru-RU" dirty="0" smtClean="0"/>
              <a:t>Несколько дней мимо позиций батальона за </a:t>
            </a:r>
            <a:r>
              <a:rPr lang="ru-RU" dirty="0" err="1" smtClean="0"/>
              <a:t>Сож</a:t>
            </a:r>
            <a:r>
              <a:rPr lang="ru-RU" dirty="0" smtClean="0"/>
              <a:t> проходили группы </a:t>
            </a:r>
            <a:r>
              <a:rPr lang="ru-RU" dirty="0" err="1" smtClean="0"/>
              <a:t>окруженцев</a:t>
            </a:r>
            <a:r>
              <a:rPr lang="ru-RU" dirty="0" smtClean="0"/>
              <a:t>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Линия обороны батальона хорошо сохранилась до сих пор. Около двухсот стрелковых ячеек по фронту до семисот метров, пулеметные окопы, остатки блиндажей. </a:t>
            </a:r>
          </a:p>
          <a:p>
            <a:pPr algn="just">
              <a:buNone/>
            </a:pPr>
            <a:r>
              <a:rPr lang="ru-RU" dirty="0" smtClean="0"/>
              <a:t>Жители близлежащих деревенек долго ходили хоронить погибших здесь наших бойцов.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Тяжелые бои в окружении</a:t>
            </a:r>
            <a:endParaRPr lang="ru-RU" dirty="0"/>
          </a:p>
        </p:txBody>
      </p:sp>
      <p:pic>
        <p:nvPicPr>
          <p:cNvPr id="6" name="Содержимое 5" descr="tv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600200"/>
            <a:ext cx="428628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Из 930 павловчан, призванных в 771-й полк, </a:t>
            </a:r>
          </a:p>
          <a:p>
            <a:pPr algn="ctr">
              <a:buNone/>
            </a:pPr>
            <a:r>
              <a:rPr lang="ru-RU" b="1" dirty="0" smtClean="0"/>
              <a:t>416 не числятся ни в списках погибших или хотя бы в пропавших без вести, ни в числе живых. </a:t>
            </a:r>
          </a:p>
          <a:p>
            <a:pPr algn="ctr">
              <a:buNone/>
            </a:pPr>
            <a:r>
              <a:rPr lang="ru-RU" dirty="0" smtClean="0"/>
              <a:t>     Нет их и в областной </a:t>
            </a:r>
            <a:r>
              <a:rPr lang="ru-RU" b="1" dirty="0" smtClean="0"/>
              <a:t>Книге памяти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    Большинство из погибших остались навечно </a:t>
            </a:r>
            <a:r>
              <a:rPr lang="ru-RU" dirty="0" err="1" smtClean="0"/>
              <a:t>непохороненными</a:t>
            </a:r>
            <a:r>
              <a:rPr lang="ru-RU" dirty="0" smtClean="0"/>
              <a:t> в лесах вдоль Варшавского шоссе у берегов </a:t>
            </a:r>
            <a:r>
              <a:rPr lang="ru-RU" dirty="0" err="1" smtClean="0"/>
              <a:t>Сожа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солдатам обороны Могилева.</a:t>
            </a:r>
            <a:endParaRPr lang="ru-RU" dirty="0"/>
          </a:p>
        </p:txBody>
      </p:sp>
      <p:pic>
        <p:nvPicPr>
          <p:cNvPr id="7" name="Содержимое 6" descr="no_1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874" y="1600200"/>
            <a:ext cx="587425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  <a:noFill/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ru-RU" b="0" dirty="0" smtClean="0"/>
              <a:t>С фронта домой из 930 вернулись четверо. </a:t>
            </a:r>
          </a:p>
          <a:p>
            <a:pPr algn="ctr">
              <a:buNone/>
            </a:pPr>
            <a:r>
              <a:rPr lang="ru-RU" b="0" dirty="0" smtClean="0"/>
              <a:t> У каждого из них - трагическая солдатская доля.</a:t>
            </a:r>
          </a:p>
          <a:p>
            <a:pPr algn="ctr">
              <a:buNone/>
            </a:pPr>
            <a:r>
              <a:rPr lang="ru-RU" b="0" dirty="0" smtClean="0"/>
              <a:t> </a:t>
            </a:r>
            <a:r>
              <a:rPr lang="ru-RU" sz="3600" b="1" u="sng" dirty="0" smtClean="0"/>
              <a:t>Геннадий Владимирович Ананьев</a:t>
            </a:r>
          </a:p>
          <a:p>
            <a:pPr algn="ctr">
              <a:buNone/>
            </a:pPr>
            <a:r>
              <a:rPr lang="ru-RU" sz="3600" b="1" u="sng" dirty="0" smtClean="0"/>
              <a:t> Михаил Иванович Шишкин</a:t>
            </a:r>
          </a:p>
          <a:p>
            <a:pPr algn="ctr">
              <a:buNone/>
            </a:pPr>
            <a:r>
              <a:rPr lang="ru-RU" sz="3600" b="1" u="sng" dirty="0" smtClean="0"/>
              <a:t> Иван Александрович Филатов </a:t>
            </a:r>
            <a:endParaRPr lang="ru-RU" sz="3600" b="1" u="sng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657600"/>
            <a:ext cx="2470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530</Words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«Павловчанам – героям Великой Отечественной посвящается»</vt:lpstr>
      <vt:lpstr>Слайд 2</vt:lpstr>
      <vt:lpstr>Слайд 3</vt:lpstr>
      <vt:lpstr>Слайд 4</vt:lpstr>
      <vt:lpstr>Слайд 5</vt:lpstr>
      <vt:lpstr>Тяжелые бои в окружении</vt:lpstr>
      <vt:lpstr>Слайд 7</vt:lpstr>
      <vt:lpstr>Памятник солдатам обороны Могилева.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«Павловчанам – героям Великой Отечественной посвящается»</dc:title>
  <cp:lastModifiedBy>Кокурины</cp:lastModifiedBy>
  <cp:revision>30</cp:revision>
  <dcterms:modified xsi:type="dcterms:W3CDTF">2014-12-27T16:19:53Z</dcterms:modified>
</cp:coreProperties>
</file>