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7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6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1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8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6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8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2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0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63D7-C2B0-4E4D-A727-5E8346D65FF7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E8FB-57F7-4B6F-8106-75C695967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6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" y="0"/>
            <a:ext cx="913794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9" y="1052736"/>
            <a:ext cx="3540291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6016" y="1771755"/>
            <a:ext cx="3757126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славы</a:t>
            </a:r>
          </a:p>
          <a:p>
            <a:pPr algn="ctr"/>
            <a:r>
              <a:rPr lang="ru-RU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емьи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Филипповых</a:t>
            </a:r>
            <a:endParaRPr lang="ru-RU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0980" y="5855189"/>
            <a:ext cx="4508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 г. Москвы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чащийся 4 «Е» класса Филиппов Григорий</a:t>
            </a:r>
            <a:endParaRPr lang="ru-RU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3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-1276"/>
            <a:ext cx="9137941" cy="6858000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539552" y="4005064"/>
            <a:ext cx="8064896" cy="2553891"/>
          </a:xfrm>
          <a:prstGeom prst="flowChartAlternateProcess">
            <a:avLst/>
          </a:prstGeom>
          <a:solidFill>
            <a:srgbClr val="FFFFFF">
              <a:alpha val="43922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прадедушку (по мужской линии) зовут Филиппов Виктор Георгиевич. Он родился еще до революции, в 1912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своего боевого пути, будучи рядовым красноармейцем, прадед защищал рубежи нашей родины на Русско-Японской границе. В 1939 году он окончил школу НКВД и поступил на службу в Кремль.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3903"/>
          <a:stretch/>
        </p:blipFill>
        <p:spPr>
          <a:xfrm>
            <a:off x="2964406" y="848533"/>
            <a:ext cx="3239463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/>
          <a:stretch/>
        </p:blipFill>
        <p:spPr>
          <a:xfrm>
            <a:off x="539552" y="540601"/>
            <a:ext cx="2031750" cy="312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r="6327" b="14774"/>
          <a:stretch/>
        </p:blipFill>
        <p:spPr>
          <a:xfrm>
            <a:off x="6572698" y="508095"/>
            <a:ext cx="2031750" cy="312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37" y="6798408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-1276"/>
            <a:ext cx="9137941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57349" y="311849"/>
            <a:ext cx="8064896" cy="1736646"/>
          </a:xfrm>
          <a:prstGeom prst="flowChartAlternateProcess">
            <a:avLst/>
          </a:prstGeom>
          <a:solidFill>
            <a:srgbClr val="FFFFFF">
              <a:alpha val="43922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прадедушка лично охранял И.В. Сталина. Он сопровождал правительство страны на фронте и в трех Конференциях: Московской в 1941 году, Тегеранской в 1943 году и Крымской в 1945году.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6308" r="8689" b="8998"/>
          <a:stretch/>
        </p:blipFill>
        <p:spPr>
          <a:xfrm>
            <a:off x="1170732" y="2534160"/>
            <a:ext cx="6696744" cy="350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37" y="6798408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9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-1276"/>
            <a:ext cx="9137941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393684"/>
            <a:ext cx="4464496" cy="6068080"/>
          </a:xfrm>
          <a:prstGeom prst="flowChartAlternateProcess">
            <a:avLst/>
          </a:prstGeom>
          <a:solidFill>
            <a:srgbClr val="FFFFFF">
              <a:alpha val="43922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конференций были главы трех государств антигитлеровской коалиции - СССР, США и Великобритании. Именно на последней конференции были приняты "Декларация об освобожденной Европе", решение о создании ООН и другие важные документы. Создание антигитлеровской коалиции, в которой наше государство заняло ведущее место, сыграло решающую роль в Победе.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37" y="6798408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9714" r="11275" b="16563"/>
          <a:stretch/>
        </p:blipFill>
        <p:spPr>
          <a:xfrm>
            <a:off x="5273046" y="1045858"/>
            <a:ext cx="3451123" cy="476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74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" y="33343"/>
            <a:ext cx="9137941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163757" y="4005064"/>
            <a:ext cx="6840760" cy="2145268"/>
          </a:xfrm>
          <a:prstGeom prst="flowChartAlternateProcess">
            <a:avLst/>
          </a:prstGeom>
          <a:solidFill>
            <a:srgbClr val="FFFFFF">
              <a:alpha val="43922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прадедушка получил звание майор Советской Армии. За выполнение правительственного задания Виктор Георгиевич был трижды награжден орденом Красной Звезды и медалью за Боевые Заслуги.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37" y="6798408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/>
          <a:stretch/>
        </p:blipFill>
        <p:spPr>
          <a:xfrm>
            <a:off x="4716016" y="755575"/>
            <a:ext cx="3816424" cy="264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3207"/>
          <a:stretch/>
        </p:blipFill>
        <p:spPr>
          <a:xfrm>
            <a:off x="539552" y="755575"/>
            <a:ext cx="3819453" cy="2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0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25"/>
            <a:ext cx="9170108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87693" y="4941168"/>
            <a:ext cx="7992888" cy="1464231"/>
          </a:xfrm>
          <a:prstGeom prst="flowChartAlternateProcess">
            <a:avLst/>
          </a:prstGeom>
          <a:solidFill>
            <a:srgbClr val="FFFFFF">
              <a:alpha val="43922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горжусь своим прадедушкой и хочу быть похожим на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37" y="6798408"/>
            <a:ext cx="9144000" cy="583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7957" r="2177" b="39140"/>
          <a:stretch/>
        </p:blipFill>
        <p:spPr>
          <a:xfrm>
            <a:off x="1524715" y="377668"/>
            <a:ext cx="6120680" cy="425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10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" y="0"/>
            <a:ext cx="913794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9" y="1052736"/>
            <a:ext cx="3540291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6016" y="2209463"/>
            <a:ext cx="3757126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</a:t>
            </a:r>
            <a:endParaRPr lang="ru-RU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0980" y="5855189"/>
            <a:ext cx="4508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№118» г. Москвы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чащийся 4 «Е» класса Филиппов Григорий</a:t>
            </a:r>
            <a:endParaRPr lang="ru-RU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PC15</dc:creator>
  <cp:lastModifiedBy>PC15</cp:lastModifiedBy>
  <cp:revision>3</cp:revision>
  <dcterms:created xsi:type="dcterms:W3CDTF">2014-12-30T19:35:08Z</dcterms:created>
  <dcterms:modified xsi:type="dcterms:W3CDTF">2014-12-30T20:02:46Z</dcterms:modified>
</cp:coreProperties>
</file>