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9"/>
  </p:notes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752" autoAdjust="0"/>
  </p:normalViewPr>
  <p:slideViewPr>
    <p:cSldViewPr>
      <p:cViewPr>
        <p:scale>
          <a:sx n="80" d="100"/>
          <a:sy n="80" d="100"/>
        </p:scale>
        <p:origin x="-2502" y="-7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5D851-4742-4AE6-A9DC-40D1FDEE7EF9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CDA97-B6E2-4ACB-9452-6028D9C8EE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*Данные</a:t>
            </a:r>
            <a:r>
              <a:rPr lang="ru-RU" baseline="0" dirty="0" smtClean="0"/>
              <a:t> общедоступного банка документов </a:t>
            </a:r>
            <a:r>
              <a:rPr lang="en-US" baseline="0" dirty="0" smtClean="0"/>
              <a:t>“</a:t>
            </a:r>
            <a:r>
              <a:rPr lang="ru-RU" baseline="0" dirty="0" smtClean="0"/>
              <a:t>Подвиг народа в ВОВ</a:t>
            </a:r>
            <a:r>
              <a:rPr lang="en-US" baseline="0" dirty="0" smtClean="0"/>
              <a:t>”</a:t>
            </a:r>
            <a:r>
              <a:rPr lang="ru-RU" baseline="0" dirty="0" smtClean="0"/>
              <a:t> Министерства обороны РФ* (</a:t>
            </a:r>
            <a:r>
              <a:rPr lang="en-US" baseline="0" dirty="0" smtClean="0"/>
              <a:t>http://podvignaroda.mil.ru/</a:t>
            </a:r>
            <a:r>
              <a:rPr lang="ru-RU" baseline="0" dirty="0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8CDA97-B6E2-4ACB-9452-6028D9C8EE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lexdor\Desktop\Battlefield-1942-Main-Theme(muzofon.com)%20(1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5436096" y="4437112"/>
            <a:ext cx="3528392" cy="2016224"/>
          </a:xfrm>
        </p:spPr>
        <p:txBody>
          <a:bodyPr/>
          <a:lstStyle/>
          <a:p>
            <a:r>
              <a:rPr lang="ru-RU" sz="2000" dirty="0" smtClean="0"/>
              <a:t>Лобода Иван  1 «А» класс</a:t>
            </a:r>
          </a:p>
          <a:p>
            <a:r>
              <a:rPr lang="ru-RU" sz="2000" dirty="0" smtClean="0"/>
              <a:t>школа № 657</a:t>
            </a:r>
          </a:p>
          <a:p>
            <a:r>
              <a:rPr lang="ru-RU" sz="2000" dirty="0" smtClean="0"/>
              <a:t>города Москвы</a:t>
            </a:r>
          </a:p>
          <a:p>
            <a:r>
              <a:rPr lang="ru-RU" sz="2000" dirty="0" smtClean="0"/>
              <a:t>Учитель- наставник :</a:t>
            </a:r>
          </a:p>
          <a:p>
            <a:r>
              <a:rPr lang="ru-RU" sz="2000" dirty="0" err="1" smtClean="0"/>
              <a:t>Дрюпина</a:t>
            </a:r>
            <a:r>
              <a:rPr lang="ru-RU" sz="2000" dirty="0" smtClean="0"/>
              <a:t> И.А.</a:t>
            </a:r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424936" cy="2736304"/>
          </a:xfrm>
        </p:spPr>
        <p:txBody>
          <a:bodyPr/>
          <a:lstStyle/>
          <a:p>
            <a:r>
              <a:rPr lang="ru-RU" sz="6600" b="1" i="1" dirty="0" smtClean="0">
                <a:solidFill>
                  <a:srgbClr val="C00000"/>
                </a:solidFill>
              </a:rPr>
              <a:t>Я горжусь своим дедом!</a:t>
            </a:r>
            <a:endParaRPr lang="ru-RU" sz="66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7620" y="642918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/>
              <a:t>1905-1983</a:t>
            </a:r>
            <a:endParaRPr lang="ru-RU" sz="2400" i="1" dirty="0"/>
          </a:p>
        </p:txBody>
      </p:sp>
      <p:pic>
        <p:nvPicPr>
          <p:cNvPr id="1027" name="Picture 3" descr="C:\Users\Иван\Desktop\P107097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-488352" y="1845618"/>
            <a:ext cx="5620110" cy="42148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угольник 8"/>
          <p:cNvSpPr/>
          <p:nvPr/>
        </p:nvSpPr>
        <p:spPr>
          <a:xfrm>
            <a:off x="-1" y="0"/>
            <a:ext cx="914400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Мальгота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Алексей 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И</a:t>
            </a:r>
            <a:r>
              <a:rPr lang="ru-RU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ванович</a:t>
            </a:r>
            <a:endParaRPr lang="ru-RU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Battlefield-1942-Main-Theme(muzofon.com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839200" y="0"/>
            <a:ext cx="304800" cy="3048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00562" y="1214422"/>
            <a:ext cx="464343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u="sng" dirty="0" smtClean="0">
                <a:solidFill>
                  <a:srgbClr val="FF0000"/>
                </a:solidFill>
              </a:rPr>
              <a:t>Год рождения</a:t>
            </a:r>
            <a:r>
              <a:rPr lang="ru-RU" sz="2000" i="1" dirty="0" smtClean="0">
                <a:solidFill>
                  <a:srgbClr val="92D050"/>
                </a:solidFill>
              </a:rPr>
              <a:t>: </a:t>
            </a:r>
            <a:r>
              <a:rPr lang="ru-RU" sz="2000" b="1" i="1" dirty="0" smtClean="0">
                <a:solidFill>
                  <a:srgbClr val="92D050"/>
                </a:solidFill>
              </a:rPr>
              <a:t>1905</a:t>
            </a:r>
            <a:r>
              <a:rPr lang="ru-RU" sz="2000" i="1" dirty="0" smtClean="0">
                <a:solidFill>
                  <a:srgbClr val="92D050"/>
                </a:solidFill>
              </a:rPr>
              <a:t> </a:t>
            </a:r>
            <a:br>
              <a:rPr lang="ru-RU" sz="2000" i="1" dirty="0" smtClean="0">
                <a:solidFill>
                  <a:srgbClr val="92D050"/>
                </a:solidFill>
              </a:rPr>
            </a:br>
            <a:r>
              <a:rPr lang="ru-RU" sz="2000" i="1" u="sng" dirty="0" smtClean="0">
                <a:solidFill>
                  <a:srgbClr val="FF0000"/>
                </a:solidFill>
              </a:rPr>
              <a:t>Звание</a:t>
            </a:r>
            <a:r>
              <a:rPr lang="ru-RU" sz="2000" i="1" u="sng" dirty="0" smtClean="0">
                <a:solidFill>
                  <a:srgbClr val="92D050"/>
                </a:solidFill>
              </a:rPr>
              <a:t> </a:t>
            </a:r>
            <a:r>
              <a:rPr lang="ru-RU" sz="2000" i="1" dirty="0" smtClean="0">
                <a:solidFill>
                  <a:srgbClr val="92D050"/>
                </a:solidFill>
              </a:rPr>
              <a:t>: </a:t>
            </a:r>
            <a:r>
              <a:rPr lang="ru-RU" sz="2000" b="1" i="1" dirty="0" smtClean="0">
                <a:solidFill>
                  <a:srgbClr val="92D050"/>
                </a:solidFill>
              </a:rPr>
              <a:t>майор </a:t>
            </a:r>
            <a:r>
              <a:rPr lang="ru-RU" sz="2000" i="1" dirty="0" smtClean="0">
                <a:solidFill>
                  <a:srgbClr val="92D050"/>
                </a:solidFill>
              </a:rPr>
              <a:t/>
            </a:r>
            <a:br>
              <a:rPr lang="ru-RU" sz="2000" i="1" dirty="0" smtClean="0">
                <a:solidFill>
                  <a:srgbClr val="92D050"/>
                </a:solidFill>
              </a:rPr>
            </a:br>
            <a:r>
              <a:rPr lang="ru-RU" sz="2000" i="1" dirty="0" smtClean="0">
                <a:solidFill>
                  <a:srgbClr val="FF0000"/>
                </a:solidFill>
              </a:rPr>
              <a:t>в РККА</a:t>
            </a:r>
            <a:r>
              <a:rPr lang="ru-RU" sz="2000" b="1" i="1" dirty="0" smtClean="0">
                <a:solidFill>
                  <a:srgbClr val="92D050"/>
                </a:solidFill>
              </a:rPr>
              <a:t>(рабоче-крестьянская красная армия) с 1929 года</a:t>
            </a:r>
            <a:r>
              <a:rPr lang="ru-RU" sz="2000" i="1" dirty="0" smtClean="0">
                <a:solidFill>
                  <a:srgbClr val="92D050"/>
                </a:solidFill>
              </a:rPr>
              <a:t> </a:t>
            </a:r>
            <a:br>
              <a:rPr lang="ru-RU" sz="2000" i="1" dirty="0" smtClean="0">
                <a:solidFill>
                  <a:srgbClr val="92D050"/>
                </a:solidFill>
              </a:rPr>
            </a:br>
            <a:r>
              <a:rPr lang="ru-RU" sz="2000" i="1" u="sng" dirty="0" smtClean="0">
                <a:solidFill>
                  <a:srgbClr val="FF0000"/>
                </a:solidFill>
              </a:rPr>
              <a:t>Место рождения</a:t>
            </a:r>
            <a:r>
              <a:rPr lang="ru-RU" sz="2000" i="1" dirty="0" smtClean="0">
                <a:solidFill>
                  <a:srgbClr val="92D050"/>
                </a:solidFill>
              </a:rPr>
              <a:t>: </a:t>
            </a:r>
            <a:r>
              <a:rPr lang="ru-RU" sz="2000" b="1" i="1" dirty="0" smtClean="0">
                <a:solidFill>
                  <a:srgbClr val="92D050"/>
                </a:solidFill>
              </a:rPr>
              <a:t>Украинская ССР, Винницкая обл.,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Тульчинский</a:t>
            </a:r>
            <a:r>
              <a:rPr lang="ru-RU" sz="2000" b="1" i="1" dirty="0" smtClean="0">
                <a:solidFill>
                  <a:srgbClr val="92D050"/>
                </a:solidFill>
              </a:rPr>
              <a:t> р-н, с. </a:t>
            </a:r>
            <a:r>
              <a:rPr lang="ru-RU" sz="2000" b="1" i="1" dirty="0" err="1" smtClean="0">
                <a:solidFill>
                  <a:srgbClr val="92D050"/>
                </a:solidFill>
              </a:rPr>
              <a:t>Тарасовка</a:t>
            </a:r>
            <a:endParaRPr lang="ru-RU" sz="2000" b="1" i="1" dirty="0" smtClean="0">
              <a:solidFill>
                <a:srgbClr val="92D050"/>
              </a:solidFill>
            </a:endParaRPr>
          </a:p>
          <a:p>
            <a:r>
              <a:rPr lang="ru-RU" sz="2000" i="1" dirty="0" smtClean="0">
                <a:solidFill>
                  <a:srgbClr val="92D050"/>
                </a:solidFill>
              </a:rPr>
              <a:t/>
            </a:r>
            <a:br>
              <a:rPr lang="ru-RU" sz="2000" i="1" dirty="0" smtClean="0">
                <a:solidFill>
                  <a:srgbClr val="92D050"/>
                </a:solidFill>
              </a:rPr>
            </a:br>
            <a:r>
              <a:rPr lang="ru-RU" sz="2000" b="1" i="1" dirty="0" smtClean="0">
                <a:solidFill>
                  <a:srgbClr val="92D050"/>
                </a:solidFill>
              </a:rPr>
              <a:t>Перечень наград</a:t>
            </a:r>
            <a:r>
              <a:rPr lang="ru-RU" sz="2000" i="1" dirty="0" smtClean="0">
                <a:solidFill>
                  <a:srgbClr val="92D050"/>
                </a:solidFill>
              </a:rPr>
              <a:t> </a:t>
            </a:r>
          </a:p>
          <a:p>
            <a:r>
              <a:rPr lang="ru-RU" sz="2000" i="1" dirty="0" smtClean="0">
                <a:solidFill>
                  <a:srgbClr val="92D050"/>
                </a:solidFill>
              </a:rPr>
              <a:t>1) </a:t>
            </a:r>
            <a:r>
              <a:rPr lang="ru-RU" sz="2000" i="1" dirty="0" smtClean="0">
                <a:solidFill>
                  <a:srgbClr val="FF0000"/>
                </a:solidFill>
              </a:rPr>
              <a:t>21.01.1943</a:t>
            </a:r>
          </a:p>
          <a:p>
            <a:r>
              <a:rPr lang="ru-RU" sz="2000" b="1" i="1" u="sng" dirty="0" smtClean="0">
                <a:solidFill>
                  <a:srgbClr val="92D050"/>
                </a:solidFill>
              </a:rPr>
              <a:t>Орден Красной Звезды</a:t>
            </a:r>
          </a:p>
          <a:p>
            <a:r>
              <a:rPr lang="ru-RU" sz="2000" i="1" dirty="0" smtClean="0">
                <a:solidFill>
                  <a:srgbClr val="92D050"/>
                </a:solidFill>
              </a:rPr>
              <a:t>2) </a:t>
            </a:r>
            <a:r>
              <a:rPr lang="ru-RU" sz="2000" i="1" dirty="0" smtClean="0">
                <a:solidFill>
                  <a:srgbClr val="FF0000"/>
                </a:solidFill>
              </a:rPr>
              <a:t>18.11.1944</a:t>
            </a:r>
          </a:p>
          <a:p>
            <a:r>
              <a:rPr lang="ru-RU" sz="2000" b="1" i="1" u="sng" dirty="0" smtClean="0">
                <a:solidFill>
                  <a:srgbClr val="92D050"/>
                </a:solidFill>
              </a:rPr>
              <a:t>Орден Отечественной войны I степени</a:t>
            </a:r>
            <a:endParaRPr lang="ru-RU" sz="2000" b="1" i="1" dirty="0" smtClean="0">
              <a:solidFill>
                <a:srgbClr val="92D050"/>
              </a:solidFill>
            </a:endParaRPr>
          </a:p>
          <a:p>
            <a:r>
              <a:rPr lang="ru-RU" sz="2000" i="1" dirty="0" smtClean="0">
                <a:solidFill>
                  <a:srgbClr val="92D050"/>
                </a:solidFill>
              </a:rPr>
              <a:t>3) </a:t>
            </a:r>
            <a:r>
              <a:rPr lang="ru-RU" sz="2000" i="1" dirty="0" smtClean="0">
                <a:solidFill>
                  <a:srgbClr val="FF0000"/>
                </a:solidFill>
              </a:rPr>
              <a:t>09.06.1945</a:t>
            </a:r>
          </a:p>
          <a:p>
            <a:r>
              <a:rPr lang="ru-RU" sz="2000" b="1" i="1" u="sng" dirty="0" smtClean="0">
                <a:solidFill>
                  <a:srgbClr val="92D050"/>
                </a:solidFill>
              </a:rPr>
              <a:t>Орден Отечественной войны I степени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odvignaroda.ru/filter/filterimage?path=VS/034/033-0682526-0656/00000036_1.jpg&amp;id=16273467&amp;id1=0cb656ec7519aa28660a589214346b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4375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000364" y="0"/>
            <a:ext cx="314849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Подвиги</a:t>
            </a:r>
            <a:endParaRPr lang="ru-RU" sz="54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20484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714884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8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5357826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0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5272" y="5286388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1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5500702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2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4786322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13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500570"/>
            <a:ext cx="1028700" cy="990601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odvignaroda.ru/filter/filterimage?path=VS/210/033-0686196-5424%2b040-5433/00000460_1.jpg&amp;id=28976142&amp;id1=fc434f7b6c568cf84028735aa2b238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71546"/>
            <a:ext cx="9144000" cy="36433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000364" y="0"/>
            <a:ext cx="314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Подвиги</a:t>
            </a:r>
            <a:endParaRPr lang="ru-RU" sz="54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pic>
        <p:nvPicPr>
          <p:cNvPr id="19460" name="Picture 4" descr="http://podvignaroda.mil.ru/img/awards/award9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929198"/>
            <a:ext cx="1643074" cy="164307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1Right"/>
            <a:lightRig rig="morning" dir="t">
              <a:rot lat="0" lon="0" rev="0"/>
            </a:lightRig>
          </a:scene3d>
          <a:sp3d extrusionH="254000" contourW="19050" prstMaterial="metal">
            <a:bevelT w="82550" h="44450"/>
            <a:bevelB w="82550" h="44450" prst="convex"/>
            <a:extrusionClr>
              <a:schemeClr val="bg2"/>
            </a:extrusionClr>
            <a:contourClr>
              <a:schemeClr val="bg1"/>
            </a:contourClr>
          </a:sp3d>
        </p:spPr>
      </p:pic>
      <p:pic>
        <p:nvPicPr>
          <p:cNvPr id="19464" name="Picture 8" descr="http://podvignaroda.mil.ru/img/awards/award9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14744" y="4929198"/>
            <a:ext cx="1643074" cy="1643076"/>
          </a:xfrm>
          <a:prstGeom prst="roundRect">
            <a:avLst>
              <a:gd name="adj" fmla="val 4167"/>
            </a:avLst>
          </a:prstGeom>
          <a:blipFill>
            <a:blip r:embed="rId4" cstate="print"/>
            <a:tile tx="0" ty="0" sx="100000" sy="100000" flip="none" algn="tl"/>
          </a:blip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extrusionH="76200" contourW="12700">
            <a:bevelT h="38100"/>
            <a:extrusionClr>
              <a:schemeClr val="bg2"/>
            </a:extrusionClr>
            <a:contourClr>
              <a:schemeClr val="bg1"/>
            </a:contourClr>
          </a:sp3d>
        </p:spPr>
      </p:pic>
      <p:pic>
        <p:nvPicPr>
          <p:cNvPr id="9" name="Picture 4" descr="http://podvignaroda.mil.ru/img/awards/award9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5000636"/>
            <a:ext cx="1643074" cy="164307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isometricOffAxis2Left"/>
            <a:lightRig rig="morning" dir="t">
              <a:rot lat="0" lon="0" rev="0"/>
            </a:lightRig>
          </a:scene3d>
          <a:sp3d extrusionH="254000" contourW="19050" prstMaterial="metal">
            <a:bevelT w="82550" h="44450"/>
            <a:bevelB w="82550" h="44450" prst="convex"/>
            <a:extrusionClr>
              <a:schemeClr val="bg2"/>
            </a:extrusionClr>
            <a:contourClr>
              <a:schemeClr val="bg1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00364" y="0"/>
            <a:ext cx="31484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Подвиги</a:t>
            </a:r>
            <a:endParaRPr lang="ru-RU" sz="5400" b="1" cap="none" spc="0" dirty="0">
              <a:ln w="50800"/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0" y="1071546"/>
            <a:ext cx="9144000" cy="5786454"/>
            <a:chOff x="0" y="1071546"/>
            <a:chExt cx="9144000" cy="5786454"/>
          </a:xfrm>
        </p:grpSpPr>
        <p:pic>
          <p:nvPicPr>
            <p:cNvPr id="5122" name="Picture 2" descr="http://podvignaroda.ru/filter/filterimage?path=VS/449/033-0686046-0018%2b010-0015/00000238_1.jpg&amp;id=46672791&amp;id1=45c5af3c408304197b4190ab0776cdb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1071546"/>
              <a:ext cx="9144000" cy="3143272"/>
            </a:xfrm>
            <a:prstGeom prst="rect">
              <a:avLst/>
            </a:prstGeom>
            <a:noFill/>
          </p:spPr>
        </p:pic>
        <p:pic>
          <p:nvPicPr>
            <p:cNvPr id="5124" name="Picture 4" descr="http://podvignaroda.ru/filter/filterimage?path=VS/449/033-0686046-0018%2b010-0015/00000239_1.jpg&amp;id=46672791&amp;id1=45c5af3c408304197b4190ab0776cdb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214818"/>
              <a:ext cx="9144000" cy="2643182"/>
            </a:xfrm>
            <a:prstGeom prst="rect">
              <a:avLst/>
            </a:prstGeom>
            <a:noFill/>
          </p:spPr>
        </p:pic>
      </p:grpSp>
      <p:grpSp>
        <p:nvGrpSpPr>
          <p:cNvPr id="11" name="Группа 10"/>
          <p:cNvGrpSpPr/>
          <p:nvPr/>
        </p:nvGrpSpPr>
        <p:grpSpPr>
          <a:xfrm>
            <a:off x="214282" y="142852"/>
            <a:ext cx="2505087" cy="790576"/>
            <a:chOff x="214282" y="142852"/>
            <a:chExt cx="2505087" cy="790576"/>
          </a:xfrm>
        </p:grpSpPr>
        <p:pic>
          <p:nvPicPr>
            <p:cNvPr id="5126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142852"/>
              <a:ext cx="790575" cy="790576"/>
            </a:xfrm>
            <a:prstGeom prst="rect">
              <a:avLst/>
            </a:prstGeom>
            <a:noFill/>
          </p:spPr>
        </p:pic>
        <p:pic>
          <p:nvPicPr>
            <p:cNvPr id="9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142852"/>
              <a:ext cx="790575" cy="790576"/>
            </a:xfrm>
            <a:prstGeom prst="rect">
              <a:avLst/>
            </a:prstGeom>
            <a:noFill/>
          </p:spPr>
        </p:pic>
        <p:pic>
          <p:nvPicPr>
            <p:cNvPr id="10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142852"/>
              <a:ext cx="790575" cy="790576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6286512" y="142852"/>
            <a:ext cx="2505087" cy="790576"/>
            <a:chOff x="214282" y="142852"/>
            <a:chExt cx="2505087" cy="790576"/>
          </a:xfrm>
        </p:grpSpPr>
        <p:pic>
          <p:nvPicPr>
            <p:cNvPr id="13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4282" y="142852"/>
              <a:ext cx="790575" cy="790576"/>
            </a:xfrm>
            <a:prstGeom prst="rect">
              <a:avLst/>
            </a:prstGeom>
            <a:noFill/>
          </p:spPr>
        </p:pic>
        <p:pic>
          <p:nvPicPr>
            <p:cNvPr id="14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71538" y="142852"/>
              <a:ext cx="790575" cy="790576"/>
            </a:xfrm>
            <a:prstGeom prst="rect">
              <a:avLst/>
            </a:prstGeom>
            <a:noFill/>
          </p:spPr>
        </p:pic>
        <p:pic>
          <p:nvPicPr>
            <p:cNvPr id="15" name="Picture 6" descr="http://podvignaroda.mil.ru/img/awards/award9-sm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28794" y="142852"/>
              <a:ext cx="790575" cy="7905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143240" y="188641"/>
            <a:ext cx="28825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Награды</a:t>
            </a:r>
            <a:endParaRPr lang="ru-RU" sz="4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Иван\Desktop\Дед\P10709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71612"/>
            <a:ext cx="4500562" cy="400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isometricOffAxis2Lef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0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28694" cy="894299"/>
          </a:xfrm>
          <a:prstGeom prst="rect">
            <a:avLst/>
          </a:prstGeom>
          <a:noFill/>
        </p:spPr>
      </p:pic>
      <p:pic>
        <p:nvPicPr>
          <p:cNvPr id="4104" name="Picture 8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-1"/>
            <a:ext cx="928694" cy="894299"/>
          </a:xfrm>
          <a:prstGeom prst="rect">
            <a:avLst/>
          </a:prstGeom>
          <a:noFill/>
        </p:spPr>
      </p:pic>
      <p:pic>
        <p:nvPicPr>
          <p:cNvPr id="4106" name="Picture 10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-1"/>
            <a:ext cx="928694" cy="894299"/>
          </a:xfrm>
          <a:prstGeom prst="rect">
            <a:avLst/>
          </a:prstGeom>
          <a:noFill/>
        </p:spPr>
      </p:pic>
      <p:pic>
        <p:nvPicPr>
          <p:cNvPr id="14" name="Picture 4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0"/>
            <a:ext cx="928694" cy="894299"/>
          </a:xfrm>
          <a:prstGeom prst="rect">
            <a:avLst/>
          </a:prstGeom>
          <a:noFill/>
        </p:spPr>
      </p:pic>
      <p:pic>
        <p:nvPicPr>
          <p:cNvPr id="15" name="Picture 8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36" y="0"/>
            <a:ext cx="928694" cy="894299"/>
          </a:xfrm>
          <a:prstGeom prst="rect">
            <a:avLst/>
          </a:prstGeom>
          <a:noFill/>
        </p:spPr>
      </p:pic>
      <p:pic>
        <p:nvPicPr>
          <p:cNvPr id="16" name="Picture 10" descr="http://podvignaroda.mil.ru/img/awards/award10-s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15306" y="0"/>
            <a:ext cx="928694" cy="894299"/>
          </a:xfrm>
          <a:prstGeom prst="rect">
            <a:avLst/>
          </a:prstGeom>
          <a:noFill/>
        </p:spPr>
      </p:pic>
      <p:pic>
        <p:nvPicPr>
          <p:cNvPr id="18" name="Picture 6" descr="http://podvignaroda.mil.ru/img/awards/award9-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5715016"/>
            <a:ext cx="790575" cy="790576"/>
          </a:xfrm>
          <a:prstGeom prst="rect">
            <a:avLst/>
          </a:prstGeom>
          <a:noFill/>
        </p:spPr>
      </p:pic>
      <p:pic>
        <p:nvPicPr>
          <p:cNvPr id="19" name="Picture 6" descr="http://podvignaroda.mil.ru/img/awards/award9-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5715016"/>
            <a:ext cx="790575" cy="790576"/>
          </a:xfrm>
          <a:prstGeom prst="rect">
            <a:avLst/>
          </a:prstGeom>
          <a:noFill/>
        </p:spPr>
      </p:pic>
      <p:pic>
        <p:nvPicPr>
          <p:cNvPr id="20" name="Picture 6" descr="http://podvignaroda.mil.ru/img/awards/award9-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8" y="5715016"/>
            <a:ext cx="790575" cy="790576"/>
          </a:xfrm>
          <a:prstGeom prst="rect">
            <a:avLst/>
          </a:prstGeom>
          <a:noFill/>
        </p:spPr>
      </p:pic>
      <p:pic>
        <p:nvPicPr>
          <p:cNvPr id="21" name="Picture 6" descr="http://podvignaroda.mil.ru/img/awards/award9-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5715016"/>
            <a:ext cx="790575" cy="790576"/>
          </a:xfrm>
          <a:prstGeom prst="rect">
            <a:avLst/>
          </a:prstGeom>
          <a:noFill/>
        </p:spPr>
      </p:pic>
      <p:pic>
        <p:nvPicPr>
          <p:cNvPr id="22" name="Picture 6" descr="http://podvignaroda.mil.ru/img/awards/award9-s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715016"/>
            <a:ext cx="790575" cy="790576"/>
          </a:xfrm>
          <a:prstGeom prst="rect">
            <a:avLst/>
          </a:prstGeom>
          <a:noFill/>
        </p:spPr>
      </p:pic>
      <p:pic>
        <p:nvPicPr>
          <p:cNvPr id="17" name="Picture 2" descr="C:\Users\Иван\Desktop\P10709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81606" y="1798714"/>
            <a:ext cx="4238907" cy="31789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D070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" presetClass="entr" presetSubtype="2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играть в мировую войну wot Игрома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5934670"/>
            <a:ext cx="914400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деду за Победу!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201</TotalTime>
  <Words>62</Words>
  <Application>Microsoft Office PowerPoint</Application>
  <PresentationFormat>Экран (4:3)</PresentationFormat>
  <Paragraphs>23</Paragraphs>
  <Slides>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Бумажная</vt:lpstr>
      <vt:lpstr>Я горжусь своим дедом!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Иван</dc:creator>
  <cp:lastModifiedBy>Александр Дрюпин</cp:lastModifiedBy>
  <cp:revision>34</cp:revision>
  <dcterms:created xsi:type="dcterms:W3CDTF">2014-12-01T08:33:04Z</dcterms:created>
  <dcterms:modified xsi:type="dcterms:W3CDTF">2014-12-11T15:51:28Z</dcterms:modified>
</cp:coreProperties>
</file>