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85" r:id="rId3"/>
    <p:sldId id="282" r:id="rId4"/>
    <p:sldId id="284" r:id="rId5"/>
    <p:sldId id="267" r:id="rId6"/>
    <p:sldId id="283" r:id="rId7"/>
    <p:sldId id="278" r:id="rId8"/>
    <p:sldId id="269" r:id="rId9"/>
    <p:sldId id="268" r:id="rId10"/>
    <p:sldId id="271" r:id="rId11"/>
    <p:sldId id="273" r:id="rId12"/>
    <p:sldId id="270" r:id="rId13"/>
    <p:sldId id="275" r:id="rId14"/>
    <p:sldId id="272" r:id="rId15"/>
    <p:sldId id="287" r:id="rId16"/>
    <p:sldId id="262" r:id="rId17"/>
    <p:sldId id="277" r:id="rId18"/>
    <p:sldId id="288" r:id="rId19"/>
    <p:sldId id="279" r:id="rId20"/>
    <p:sldId id="276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729" autoAdjust="0"/>
  </p:normalViewPr>
  <p:slideViewPr>
    <p:cSldViewPr>
      <p:cViewPr varScale="1">
        <p:scale>
          <a:sx n="85" d="100"/>
          <a:sy n="85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BD6EF-25D1-4672-923A-B1B51074FDB9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54486-19BE-46FF-92FB-953C7F0CE7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2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4486-19BE-46FF-92FB-953C7F0CE71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2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6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6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6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7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C12D-9217-4EAF-806B-6FF8052077BB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70EFD-095D-4DF8-902E-3F2ABDFFA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4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d-memorial.ru/html/info.htm?id=6085016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d-memorial.ru/html/info.htm?id=254053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d-memorial.ru/html/info.htm?id=6934371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d-memorial.ru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000/natali73123.e5/0_3b7d4_96464cf4_XL.jpg" TargetMode="External"/><Relationship Id="rId2" Type="http://schemas.openxmlformats.org/officeDocument/2006/relationships/hyperlink" Target="http://zhmak.info/uploads/posts/2011-05/1304889384_9-may-4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old.v-ipc.ru/Ref/all.asp" TargetMode="External"/><Relationship Id="rId4" Type="http://schemas.openxmlformats.org/officeDocument/2006/relationships/hyperlink" Target="http://www.obd-memorial.ru/html/default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d-memorial.ru/html/info.htm?id=460248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9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136904" cy="1944216"/>
          </a:xfrm>
        </p:spPr>
        <p:txBody>
          <a:bodyPr>
            <a:noAutofit/>
          </a:bodyPr>
          <a:lstStyle/>
          <a:p>
            <a:pPr marL="1371600" lvl="3" indent="0" algn="ctr">
              <a:buNone/>
            </a:pPr>
            <a:r>
              <a:rPr lang="ru-RU" sz="7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</a:t>
            </a:r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оенная летопись моей семьи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547664" y="4911928"/>
            <a:ext cx="745232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Автор: Кетова Александра, учащаяся 4 «в» класса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«Выльгортская СОШ № 2»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Кетова Вера Вадимовна, учитель истории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Выльгорт,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4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3" t="1162" r="2605"/>
          <a:stretch/>
        </p:blipFill>
        <p:spPr bwMode="auto">
          <a:xfrm>
            <a:off x="21494" y="1"/>
            <a:ext cx="9122506" cy="69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264696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ЛОГИНОВ </a:t>
            </a:r>
            <a:r>
              <a:rPr lang="ru-RU" sz="40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ВАСИЛИЙ </a:t>
            </a:r>
            <a:r>
              <a:rPr lang="ru-RU" sz="40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ДМИТРИЕВИЧ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264696" cy="4525963"/>
          </a:xfrm>
        </p:spPr>
        <p:txBody>
          <a:bodyPr>
            <a:normAutofit lnSpcReduction="10000"/>
          </a:bodyPr>
          <a:lstStyle/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Дата рождения:      	1915 год	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Дата и место призыва:	1940 год </a:t>
            </a: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 err="1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Летский</a:t>
            </a: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 РВК, Коми АССР, </a:t>
            </a:r>
            <a:r>
              <a:rPr lang="ru-RU" sz="1800" dirty="0" err="1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Летский</a:t>
            </a: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 р-н	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Воинское звание:	красноармеец	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Причина выбытия:	пропал без вести	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Дата выбытия:	__.12.1941	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Название источника информации:	ЦАМО	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Номер фонда источника информации:	58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Номер описи источника информации:    977520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ru-RU" sz="1800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Номер дела источника информации:	273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ru-RU" sz="800" dirty="0">
              <a:solidFill>
                <a:prstClr val="black"/>
              </a:solidFill>
              <a:hlinkClick r:id="rId4"/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  <a:hlinkClick r:id="rId4"/>
            </a:endParaRPr>
          </a:p>
          <a:p>
            <a:pPr marL="0" lvl="0" indent="0">
              <a:buNone/>
            </a:pPr>
            <a:endParaRPr lang="ru-RU" sz="1800" dirty="0">
              <a:solidFill>
                <a:prstClr val="black"/>
              </a:solidFill>
              <a:hlinkClick r:id="rId4"/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  <a:hlinkClick r:id="rId4"/>
              </a:rPr>
              <a:t>     </a:t>
            </a:r>
            <a:r>
              <a:rPr lang="en-US" sz="18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800" dirty="0">
                <a:solidFill>
                  <a:prstClr val="black"/>
                </a:solidFill>
                <a:hlinkClick r:id="rId4"/>
              </a:rPr>
              <a:t>://www.obd-memorial.ru/html/info.htm?id=60850160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6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" r="42683"/>
          <a:stretch/>
        </p:blipFill>
        <p:spPr bwMode="auto">
          <a:xfrm>
            <a:off x="0" y="0"/>
            <a:ext cx="9144000" cy="69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08712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ВОЛОГЖАНИН </a:t>
            </a:r>
            <a:r>
              <a:rPr lang="ru-RU" sz="36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МИХАИЛ </a:t>
            </a:r>
            <a:r>
              <a:rPr lang="ru-RU" sz="36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ФЕДОРОВИЧ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6552728" cy="4709120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Verdana"/>
                <a:ea typeface="Times New Roman"/>
                <a:cs typeface="Times New Roman"/>
              </a:rPr>
              <a:t>Брат прапрабабушки </a:t>
            </a:r>
            <a:r>
              <a:rPr lang="ru-RU" sz="2400" dirty="0" err="1" smtClean="0">
                <a:effectLst/>
                <a:latin typeface="Verdana"/>
                <a:ea typeface="Times New Roman"/>
                <a:cs typeface="Times New Roman"/>
              </a:rPr>
              <a:t>Косныревой</a:t>
            </a:r>
            <a:r>
              <a:rPr lang="ru-RU" sz="2400" dirty="0" smtClean="0">
                <a:effectLst/>
                <a:latin typeface="Verdana"/>
                <a:ea typeface="Times New Roman"/>
                <a:cs typeface="Times New Roman"/>
              </a:rPr>
              <a:t> (</a:t>
            </a:r>
            <a:r>
              <a:rPr lang="ru-RU" sz="2400" dirty="0" err="1" smtClean="0">
                <a:effectLst/>
                <a:latin typeface="Verdana"/>
                <a:ea typeface="Times New Roman"/>
                <a:cs typeface="Times New Roman"/>
              </a:rPr>
              <a:t>Вологжаниной</a:t>
            </a:r>
            <a:r>
              <a:rPr lang="ru-RU" sz="2400" dirty="0" smtClean="0">
                <a:effectLst/>
                <a:latin typeface="Verdana"/>
                <a:ea typeface="Times New Roman"/>
                <a:cs typeface="Times New Roman"/>
              </a:rPr>
              <a:t>) Ирины Федоровны</a:t>
            </a:r>
          </a:p>
        </p:txBody>
      </p:sp>
      <p:pic>
        <p:nvPicPr>
          <p:cNvPr id="5" name="Picture 2" descr="H:\документы\fullimage Вологжанин Михаил Федоро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20" y="2643954"/>
            <a:ext cx="5432752" cy="38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07704" y="5229200"/>
            <a:ext cx="49685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3" t="1162" r="2605"/>
          <a:stretch/>
        </p:blipFill>
        <p:spPr bwMode="auto">
          <a:xfrm>
            <a:off x="21494" y="1"/>
            <a:ext cx="9122506" cy="69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8883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  <a:t>ВОЛОГЖАНИН </a:t>
            </a:r>
            <a:br>
              <a:rPr lang="ru-RU" sz="3600" b="1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  <a:t>МИХАИЛ ФЕДОРОВИЧ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12068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Дата рождения:                  1911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Место рождения:	дер. Кулига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Последнее место службы:     4 уд. </a:t>
            </a:r>
            <a:r>
              <a:rPr lang="ru-RU" sz="4400" dirty="0" err="1">
                <a:solidFill>
                  <a:srgbClr val="000000"/>
                </a:solidFill>
                <a:ea typeface="Calibri"/>
              </a:rPr>
              <a:t>Арм</a:t>
            </a:r>
            <a:r>
              <a:rPr lang="ru-RU" sz="4400" dirty="0">
                <a:solidFill>
                  <a:srgbClr val="000000"/>
                </a:solidFill>
                <a:ea typeface="Calibri"/>
              </a:rPr>
              <a:t>. 1 Б ПТР 26 </a:t>
            </a:r>
            <a:r>
              <a:rPr lang="ru-RU" sz="4400" dirty="0" err="1">
                <a:solidFill>
                  <a:srgbClr val="000000"/>
                </a:solidFill>
                <a:ea typeface="Calibri"/>
              </a:rPr>
              <a:t>ПБр</a:t>
            </a:r>
            <a:r>
              <a:rPr lang="ru-RU" sz="4400" dirty="0">
                <a:solidFill>
                  <a:srgbClr val="000000"/>
                </a:solidFill>
                <a:ea typeface="Calibri"/>
              </a:rPr>
              <a:t>.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Воинское звание:	отд. командир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Причина выбытия:	убит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Дата выбытия:	</a:t>
            </a:r>
            <a:r>
              <a:rPr lang="ru-RU" sz="4400" dirty="0" smtClean="0">
                <a:solidFill>
                  <a:srgbClr val="000000"/>
                </a:solidFill>
                <a:ea typeface="Calibri"/>
              </a:rPr>
              <a:t>                10.01.1943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Название источника </a:t>
            </a:r>
            <a:r>
              <a:rPr lang="ru-RU" sz="4400" dirty="0" smtClean="0">
                <a:solidFill>
                  <a:srgbClr val="000000"/>
                </a:solidFill>
                <a:ea typeface="Calibri"/>
              </a:rPr>
              <a:t>информации:</a:t>
            </a:r>
            <a:r>
              <a:rPr lang="ru-RU" sz="4400" dirty="0">
                <a:solidFill>
                  <a:srgbClr val="000000"/>
                </a:solidFill>
                <a:ea typeface="Calibri"/>
              </a:rPr>
              <a:t>	ЦАМО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Номер фонда источника </a:t>
            </a:r>
            <a:r>
              <a:rPr lang="ru-RU" sz="4400" dirty="0" smtClean="0">
                <a:solidFill>
                  <a:srgbClr val="000000"/>
                </a:solidFill>
                <a:ea typeface="Calibri"/>
              </a:rPr>
              <a:t>информации:</a:t>
            </a:r>
            <a:r>
              <a:rPr lang="ru-RU" sz="4400" dirty="0">
                <a:solidFill>
                  <a:srgbClr val="000000"/>
                </a:solidFill>
                <a:ea typeface="Calibri"/>
              </a:rPr>
              <a:t>	58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Номер описи источника </a:t>
            </a:r>
            <a:r>
              <a:rPr lang="ru-RU" sz="4400" dirty="0" smtClean="0">
                <a:solidFill>
                  <a:srgbClr val="000000"/>
                </a:solidFill>
                <a:ea typeface="Calibri"/>
              </a:rPr>
              <a:t>информации:</a:t>
            </a:r>
            <a:r>
              <a:rPr lang="ru-RU" sz="4400" dirty="0">
                <a:solidFill>
                  <a:srgbClr val="000000"/>
                </a:solidFill>
                <a:ea typeface="Calibri"/>
              </a:rPr>
              <a:t>	18001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  <a:ea typeface="Calibri"/>
              </a:rPr>
              <a:t>Номер дела источника </a:t>
            </a:r>
            <a:r>
              <a:rPr lang="ru-RU" sz="4400" dirty="0" smtClean="0">
                <a:solidFill>
                  <a:srgbClr val="000000"/>
                </a:solidFill>
                <a:ea typeface="Calibri"/>
              </a:rPr>
              <a:t>информации:</a:t>
            </a:r>
            <a:r>
              <a:rPr lang="ru-RU" sz="4400" dirty="0">
                <a:solidFill>
                  <a:srgbClr val="000000"/>
                </a:solidFill>
                <a:ea typeface="Calibri"/>
              </a:rPr>
              <a:t>	711</a:t>
            </a: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ru-RU" sz="4400" dirty="0">
                <a:solidFill>
                  <a:srgbClr val="000000"/>
                </a:solidFill>
              </a:rPr>
              <a:t>Место захоронения: д. </a:t>
            </a:r>
            <a:r>
              <a:rPr lang="ru-RU" sz="4400" dirty="0" err="1">
                <a:solidFill>
                  <a:srgbClr val="000000"/>
                </a:solidFill>
              </a:rPr>
              <a:t>Грибушино</a:t>
            </a:r>
            <a:r>
              <a:rPr lang="ru-RU" sz="4400" dirty="0">
                <a:solidFill>
                  <a:srgbClr val="000000"/>
                </a:solidFill>
              </a:rPr>
              <a:t>, Тверская обл</a:t>
            </a:r>
            <a:r>
              <a:rPr lang="ru-RU" sz="4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ru-RU" sz="440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ru-RU" sz="1200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http://www.obd-memorial.ru/html/info.htm?id=2540532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" r="42683"/>
          <a:stretch/>
        </p:blipFill>
        <p:spPr bwMode="auto">
          <a:xfrm>
            <a:off x="0" y="0"/>
            <a:ext cx="9144000" cy="69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976664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ОСИПОВ </a:t>
            </a:r>
            <a:r>
              <a:rPr lang="ru-RU" sz="40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СТЕПАН </a:t>
            </a:r>
            <a:r>
              <a:rPr lang="ru-RU" sz="40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5976664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Брат прапрабабушки Логиновой Ольги Васильевны.</a:t>
            </a:r>
            <a:endParaRPr lang="ru-RU" dirty="0"/>
          </a:p>
        </p:txBody>
      </p:sp>
      <p:pic>
        <p:nvPicPr>
          <p:cNvPr id="7170" name="Picture 2" descr="H:\документы\fullimage Осипов Степан Василье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184576" cy="38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3" t="1162" r="2605"/>
          <a:stretch/>
        </p:blipFill>
        <p:spPr bwMode="auto">
          <a:xfrm>
            <a:off x="21494" y="1"/>
            <a:ext cx="9122506" cy="69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264696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ОСИПОВ </a:t>
            </a:r>
            <a:r>
              <a:rPr lang="ru-RU" sz="40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СТЕПАН </a:t>
            </a:r>
            <a:r>
              <a:rPr lang="ru-RU" sz="40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264696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Дата рождения: 1906 год.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Дата и место призыва: 18.07.1941  </a:t>
            </a:r>
            <a:r>
              <a:rPr lang="ru-RU" sz="3800" dirty="0" err="1">
                <a:solidFill>
                  <a:srgbClr val="000000"/>
                </a:solidFill>
                <a:ea typeface="Calibri"/>
              </a:rPr>
              <a:t>Летский</a:t>
            </a:r>
            <a:r>
              <a:rPr lang="ru-RU" sz="3800" dirty="0">
                <a:solidFill>
                  <a:srgbClr val="000000"/>
                </a:solidFill>
                <a:ea typeface="Calibri"/>
              </a:rPr>
              <a:t> РВК,  Коми АССР, </a:t>
            </a:r>
            <a:r>
              <a:rPr lang="ru-RU" sz="3800" dirty="0" err="1">
                <a:solidFill>
                  <a:srgbClr val="000000"/>
                </a:solidFill>
                <a:ea typeface="Calibri"/>
              </a:rPr>
              <a:t>Летский</a:t>
            </a:r>
            <a:r>
              <a:rPr lang="ru-RU" sz="3800" dirty="0">
                <a:solidFill>
                  <a:srgbClr val="000000"/>
                </a:solidFill>
                <a:ea typeface="Calibri"/>
              </a:rPr>
              <a:t>  р-н	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Воинское звание:	рядовой	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Причина выбытия:	пропал без вести	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Дата выбытия:	__.10.1941	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Название источника информации:	ЦАМО	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Номер фонда источника информации:	58	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Номер описи источника информации:	977523	</a:t>
            </a:r>
            <a:endParaRPr lang="ru-RU" sz="3800" dirty="0">
              <a:latin typeface="Times New Roman"/>
              <a:ea typeface="Times New Roman"/>
            </a:endParaRPr>
          </a:p>
          <a:p>
            <a:pPr marL="0" indent="0">
              <a:spcBef>
                <a:spcPts val="385"/>
              </a:spcBef>
              <a:spcAft>
                <a:spcPts val="1000"/>
              </a:spcAft>
              <a:buNone/>
            </a:pPr>
            <a:r>
              <a:rPr lang="ru-RU" sz="3800" dirty="0">
                <a:solidFill>
                  <a:srgbClr val="000000"/>
                </a:solidFill>
                <a:ea typeface="Calibri"/>
              </a:rPr>
              <a:t>Номер дела источника информации:	298</a:t>
            </a:r>
            <a:endParaRPr lang="ru-RU" sz="3800" dirty="0">
              <a:latin typeface="Times New Roman"/>
              <a:ea typeface="Times New Roman"/>
            </a:endParaRPr>
          </a:p>
          <a:p>
            <a:pPr marL="0" lvl="0" indent="0">
              <a:lnSpc>
                <a:spcPct val="120000"/>
              </a:lnSpc>
              <a:spcAft>
                <a:spcPts val="1000"/>
              </a:spcAft>
              <a:buNone/>
            </a:pPr>
            <a:endParaRPr lang="ru-RU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2800" dirty="0">
                <a:solidFill>
                  <a:prstClr val="black"/>
                </a:solidFill>
                <a:ea typeface="Calibri"/>
                <a:cs typeface="Times New Roman"/>
                <a:hlinkClick r:id="rId4"/>
              </a:rPr>
              <a:t>http://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Times New Roman"/>
                <a:hlinkClick r:id="rId4"/>
              </a:rPr>
              <a:t>obd-memorial.ru/html/info.htm?id=69343712</a:t>
            </a:r>
            <a:r>
              <a:rPr lang="ru-RU" sz="28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0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" r="42683"/>
          <a:stretch/>
        </p:blipFill>
        <p:spPr bwMode="auto">
          <a:xfrm>
            <a:off x="0" y="0"/>
            <a:ext cx="9144000" cy="69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976664" cy="10129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Труженики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тыла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5976664" cy="4896544"/>
          </a:xfrm>
        </p:spPr>
        <p:txBody>
          <a:bodyPr/>
          <a:lstStyle/>
          <a:p>
            <a:pPr marL="0" lvl="0" indent="0">
              <a:buNone/>
            </a:pP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Станки стояли прямо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на 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                                        снегу</a:t>
            </a: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,</a:t>
            </a:r>
            <a:r>
              <a:rPr lang="ru-RU" b="1" i="1" dirty="0">
                <a:solidFill>
                  <a:srgbClr val="EEECE1">
                    <a:lumMod val="10000"/>
                  </a:srgbClr>
                </a:solidFill>
              </a:rPr>
              <a:t/>
            </a:r>
            <a:br>
              <a:rPr lang="ru-RU" b="1" i="1" dirty="0">
                <a:solidFill>
                  <a:srgbClr val="EEECE1">
                    <a:lumMod val="10000"/>
                  </a:srgbClr>
                </a:solidFill>
              </a:rPr>
            </a:b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К морозной стали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руки 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                             примерзали</a:t>
            </a: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,</a:t>
            </a:r>
            <a:r>
              <a:rPr lang="ru-RU" b="1" i="1" dirty="0">
                <a:solidFill>
                  <a:srgbClr val="EEECE1">
                    <a:lumMod val="10000"/>
                  </a:srgbClr>
                </a:solidFill>
              </a:rPr>
              <a:t/>
            </a:r>
            <a:br>
              <a:rPr lang="ru-RU" b="1" i="1" dirty="0">
                <a:solidFill>
                  <a:srgbClr val="EEECE1">
                    <a:lumMod val="10000"/>
                  </a:srgbClr>
                </a:solidFill>
              </a:rPr>
            </a:b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И задыхалась вьюга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на </a:t>
            </a: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бегу...</a:t>
            </a:r>
            <a:r>
              <a:rPr lang="ru-RU" b="1" i="1" dirty="0">
                <a:solidFill>
                  <a:srgbClr val="EEECE1">
                    <a:lumMod val="10000"/>
                  </a:srgbClr>
                </a:solidFill>
              </a:rPr>
              <a:t/>
            </a:r>
            <a:br>
              <a:rPr lang="ru-RU" b="1" i="1" dirty="0">
                <a:solidFill>
                  <a:srgbClr val="EEECE1">
                    <a:lumMod val="10000"/>
                  </a:srgbClr>
                </a:solidFill>
              </a:rPr>
            </a:b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Но мы твердили, нет,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не 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                                      чудеса</a:t>
            </a: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...</a:t>
            </a:r>
            <a:r>
              <a:rPr lang="ru-RU" b="1" i="1" dirty="0">
                <a:solidFill>
                  <a:srgbClr val="EEECE1">
                    <a:lumMod val="10000"/>
                  </a:srgbClr>
                </a:solidFill>
              </a:rPr>
              <a:t/>
            </a:r>
            <a:br>
              <a:rPr lang="ru-RU" b="1" i="1" dirty="0">
                <a:solidFill>
                  <a:srgbClr val="EEECE1">
                    <a:lumMod val="10000"/>
                  </a:srgbClr>
                </a:solidFill>
              </a:rPr>
            </a:b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Мы просто фронту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честно 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</a:t>
            </a:r>
            <a:r>
              <a:rPr lang="ru-RU" b="1" i="1" dirty="0" smtClean="0">
                <a:solidFill>
                  <a:srgbClr val="EEECE1">
                    <a:lumMod val="10000"/>
                  </a:srgbClr>
                </a:solidFill>
                <a:latin typeface="Times New Roman"/>
              </a:rPr>
              <a:t>                                     помогали</a:t>
            </a:r>
            <a:endParaRPr lang="ru-RU" b="1" i="1" dirty="0">
              <a:solidFill>
                <a:srgbClr val="EEECE1">
                  <a:lumMod val="10000"/>
                </a:srgb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8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" r="42683"/>
          <a:stretch/>
        </p:blipFill>
        <p:spPr bwMode="auto">
          <a:xfrm>
            <a:off x="0" y="0"/>
            <a:ext cx="9144000" cy="69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976664" cy="10129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КОСНЫРЕВА </a:t>
            </a:r>
            <a:b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МАРИЯ ЕФИМОВНА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597666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Прабабушка по материнской линии. </a:t>
            </a:r>
            <a:r>
              <a:rPr lang="ru-RU" sz="2400" dirty="0" smtClean="0"/>
              <a:t>Родилась 13 октября 1927 года. Труженик тыла.  </a:t>
            </a:r>
            <a:endParaRPr lang="ru-RU" sz="2400" dirty="0"/>
          </a:p>
        </p:txBody>
      </p:sp>
      <p:pic>
        <p:nvPicPr>
          <p:cNvPr id="4098" name="Picture 2" descr="H:\документы\z_ed85e7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10099" b="16425"/>
          <a:stretch/>
        </p:blipFill>
        <p:spPr bwMode="auto">
          <a:xfrm>
            <a:off x="1495773" y="2780929"/>
            <a:ext cx="241461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фото\ФОТО\зима 2012\зима 2012 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6" r="28140" b="20769"/>
          <a:stretch/>
        </p:blipFill>
        <p:spPr bwMode="auto">
          <a:xfrm>
            <a:off x="4355976" y="2718523"/>
            <a:ext cx="2984376" cy="32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95179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Косныревы</a:t>
            </a:r>
            <a:r>
              <a:rPr lang="ru-RU" sz="1600" dirty="0" smtClean="0"/>
              <a:t> Мария Ефимовна и Вячеслав Михайлович, фото 1950-х гг.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94065" y="5951791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Мария Ефимовна в наши дни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070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3" t="1162" r="2605"/>
          <a:stretch/>
        </p:blipFill>
        <p:spPr bwMode="auto">
          <a:xfrm>
            <a:off x="21494" y="1"/>
            <a:ext cx="9122506" cy="69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264696" cy="10129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ЧУПРАКОВА </a:t>
            </a:r>
            <a:b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ЗОЯ ИВАНОВНА</a:t>
            </a:r>
            <a:endParaRPr lang="ru-RU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132856"/>
            <a:ext cx="2952328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Прабабушка с папиной </a:t>
            </a:r>
            <a:r>
              <a:rPr lang="ru-RU" sz="2800" dirty="0" smtClean="0"/>
              <a:t>стороны. Родилась 14 февраля 1929 года. Труженик тыла. </a:t>
            </a:r>
            <a:endParaRPr lang="ru-RU" sz="2800" dirty="0"/>
          </a:p>
        </p:txBody>
      </p:sp>
      <p:pic>
        <p:nvPicPr>
          <p:cNvPr id="4" name="Picture 2" descr="K:\фото\ФОТО\мой малыш\ФОТО 1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t="16311" r="48630" b="49510"/>
          <a:stretch/>
        </p:blipFill>
        <p:spPr bwMode="auto">
          <a:xfrm>
            <a:off x="4860032" y="1484784"/>
            <a:ext cx="3168352" cy="46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165618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Ветеран </a:t>
            </a:r>
            <a:r>
              <a:rPr lang="ru-RU" sz="3600" dirty="0" smtClean="0">
                <a:solidFill>
                  <a:srgbClr val="FF0000"/>
                </a:solidFill>
              </a:rPr>
              <a:t>боевых действий на </a:t>
            </a:r>
            <a:r>
              <a:rPr lang="ru-RU" sz="3600" dirty="0">
                <a:solidFill>
                  <a:srgbClr val="FF0000"/>
                </a:solidFill>
              </a:rPr>
              <a:t>Северном Кавказе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399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>
                <a:latin typeface="Verdana"/>
              </a:rPr>
              <a:t>Чечня, друзья, не только город Грозный.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Не только в Грозном мы бои вели.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Бой в городе, конечно, очень сложный,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Вам скажут в Гудермесе и Шали. 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076056" y="548680"/>
            <a:ext cx="3610744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latin typeface="Verdana"/>
              </a:rPr>
              <a:t>Мы грязь и пыль месили сапогами,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Ведь нас сюда дороги не вели. </a:t>
            </a:r>
            <a:endParaRPr lang="ru-RU" i="1" dirty="0" smtClean="0">
              <a:latin typeface="Verdana"/>
            </a:endParaRPr>
          </a:p>
          <a:p>
            <a:pPr marL="0" indent="0">
              <a:buNone/>
            </a:pPr>
            <a:r>
              <a:rPr lang="ru-RU" i="1" dirty="0" smtClean="0">
                <a:latin typeface="Verdana"/>
              </a:rPr>
              <a:t>Мы </a:t>
            </a:r>
            <a:r>
              <a:rPr lang="ru-RU" i="1" dirty="0">
                <a:latin typeface="Verdana"/>
              </a:rPr>
              <a:t>по полям их проложили сами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К Аргуну, Гудермесу и Шали.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Пусть ярлыки нам вешают любые,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Не надо нам, друзья, чужой земли.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С боями шли мы к городам России –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latin typeface="Verdana"/>
              </a:rPr>
              <a:t>К Аргуну, Гудермесу и Шали. 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981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03244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Кетов Денис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Александрович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99526" y="1556792"/>
            <a:ext cx="4038600" cy="4569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Папа. Родился 18.05.1982 года. После окончания школы в 2000 г. пошёл служить в армию. В 2002 году был направлен на Северный Кавказ в г. Грозный, где служил пол года. Ветеран боевых действий на Северном Кавказе.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5551" y="6165304"/>
            <a:ext cx="3600400" cy="6089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Страницы</a:t>
            </a:r>
            <a:r>
              <a:rPr lang="ru-RU" dirty="0" smtClean="0"/>
              <a:t> </a:t>
            </a:r>
            <a:r>
              <a:rPr lang="ru-RU" sz="2100" dirty="0" smtClean="0"/>
              <a:t>армейского блокнота</a:t>
            </a:r>
            <a:endParaRPr lang="ru-RU" sz="2100" dirty="0"/>
          </a:p>
        </p:txBody>
      </p:sp>
      <p:pic>
        <p:nvPicPr>
          <p:cNvPr id="7170" name="Picture 2" descr="H:\ФОТО\DSCF23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t="18523" r="15951" b="20047"/>
          <a:stretch/>
        </p:blipFill>
        <p:spPr bwMode="auto">
          <a:xfrm>
            <a:off x="5620670" y="692696"/>
            <a:ext cx="26394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ФОТО\DSCF23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8147" r="2137" b="5578"/>
          <a:stretch/>
        </p:blipFill>
        <p:spPr bwMode="auto">
          <a:xfrm>
            <a:off x="251520" y="3649631"/>
            <a:ext cx="3964750" cy="26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2238" y="439443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2000 год, призыв в армию.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0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dirty="0" smtClean="0"/>
              <a:t>моей работы: </a:t>
            </a:r>
          </a:p>
          <a:p>
            <a:pPr marL="0" indent="0">
              <a:buNone/>
            </a:pPr>
            <a:r>
              <a:rPr lang="ru-RU" i="1" dirty="0" smtClean="0"/>
              <a:t>сбор сведений об участниках, ветеранах , тружениках тыла в годы Великой Отечественной войны, а также об участниках других военных конфликтов из числа моих родственников для оформления военной летописи моей семьи.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764704"/>
            <a:ext cx="3744416" cy="536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знать, кто из членов семьи, родственников когда-либо был свидетелем войны;</a:t>
            </a:r>
          </a:p>
          <a:p>
            <a:r>
              <a:rPr lang="ru-RU" sz="2400" dirty="0">
                <a:solidFill>
                  <a:prstClr val="black"/>
                </a:solidFill>
              </a:rPr>
              <a:t>изучить семейный архив с целью поиска документов, фотографий;</a:t>
            </a:r>
          </a:p>
          <a:p>
            <a:r>
              <a:rPr lang="ru-RU" sz="2400" dirty="0" smtClean="0"/>
              <a:t>найти на сайте </a:t>
            </a:r>
            <a:r>
              <a:rPr lang="en-US" sz="24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www.obd-memorial.ru</a:t>
            </a:r>
            <a:r>
              <a:rPr lang="ru-RU" sz="2400" dirty="0" smtClean="0">
                <a:solidFill>
                  <a:prstClr val="black"/>
                </a:solidFill>
              </a:rPr>
              <a:t> сведения о погибших на фронтах Великой Отечественной войны;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составить военную летопись моей семьи в виде презентации.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984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" r="42683"/>
          <a:stretch/>
        </p:blipFill>
        <p:spPr bwMode="auto">
          <a:xfrm>
            <a:off x="0" y="0"/>
            <a:ext cx="9144000" cy="69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976664" cy="10129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Кетов </a:t>
            </a:r>
            <a:r>
              <a:rPr lang="ru-RU" b="1" dirty="0" smtClean="0">
                <a:solidFill>
                  <a:srgbClr val="FF0000"/>
                </a:solidFill>
              </a:rPr>
              <a:t>Денис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Александрович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192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После армии продолжил службу в милиции,  в отряде особого назначения, где дважды выезжал на длительные командировки на Северный Кавказ. Имеет </a:t>
            </a:r>
          </a:p>
          <a:p>
            <a:pPr marL="0" indent="0">
              <a:buNone/>
            </a:pPr>
            <a:r>
              <a:rPr lang="ru-RU" sz="2400" dirty="0" smtClean="0"/>
              <a:t>нагрудный знак и </a:t>
            </a:r>
          </a:p>
          <a:p>
            <a:pPr marL="0" indent="0">
              <a:buNone/>
            </a:pPr>
            <a:r>
              <a:rPr lang="ru-RU" sz="2400" dirty="0" smtClean="0"/>
              <a:t>медаль «Участник </a:t>
            </a:r>
          </a:p>
          <a:p>
            <a:pPr marL="0" indent="0">
              <a:buNone/>
            </a:pPr>
            <a:r>
              <a:rPr lang="ru-RU" sz="2400" dirty="0" smtClean="0"/>
              <a:t>боевых действий </a:t>
            </a:r>
          </a:p>
          <a:p>
            <a:pPr marL="0" indent="0">
              <a:buNone/>
            </a:pPr>
            <a:r>
              <a:rPr lang="ru-RU" sz="2400" dirty="0" smtClean="0"/>
              <a:t>на Северном </a:t>
            </a:r>
          </a:p>
          <a:p>
            <a:pPr marL="0" indent="0">
              <a:buNone/>
            </a:pPr>
            <a:r>
              <a:rPr lang="ru-RU" sz="2400" dirty="0" smtClean="0"/>
              <a:t>Кавказе». </a:t>
            </a:r>
          </a:p>
        </p:txBody>
      </p:sp>
      <p:pic>
        <p:nvPicPr>
          <p:cNvPr id="4" name="Picture 2" descr="K:\фото\ФОТО\Владикавказ\SL3821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b="2849"/>
          <a:stretch/>
        </p:blipFill>
        <p:spPr bwMode="auto">
          <a:xfrm>
            <a:off x="4139952" y="3140968"/>
            <a:ext cx="2934188" cy="30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615753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2010 год, командировка в г. Владикавказ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</a:t>
            </a:r>
            <a:r>
              <a:rPr lang="ru-RU" dirty="0">
                <a:ea typeface="Calibri"/>
                <a:cs typeface="Times New Roman"/>
                <a:hlinkClick r:id="rId2"/>
              </a:rPr>
              <a:t>zhmak.info/uploads/posts/2011-05/1304889384_9-may-43.jpg</a:t>
            </a:r>
            <a:r>
              <a:rPr lang="ru-RU" dirty="0">
                <a:solidFill>
                  <a:srgbClr val="0000FF"/>
                </a:solidFill>
                <a:ea typeface="Calibri"/>
                <a:cs typeface="Times New Roman"/>
              </a:rPr>
              <a:t> - </a:t>
            </a:r>
            <a:r>
              <a:rPr lang="ru-RU" dirty="0">
                <a:ea typeface="Calibri"/>
                <a:cs typeface="Times New Roman"/>
              </a:rPr>
              <a:t>фон</a:t>
            </a:r>
          </a:p>
          <a:p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http://img-fotki.yandex.ru/get/6000/natali73123.e5/0_3b7d4_96464cf4_XL.jpg</a:t>
            </a:r>
            <a:r>
              <a:rPr lang="ru-RU" dirty="0">
                <a:ea typeface="Calibri"/>
                <a:cs typeface="Times New Roman"/>
              </a:rPr>
              <a:t> - фон</a:t>
            </a:r>
          </a:p>
          <a:p>
            <a:r>
              <a:rPr lang="en-US" dirty="0">
                <a:hlinkClick r:id="rId4"/>
              </a:rPr>
              <a:t>http://www.obd-memorial.ru/html/default.htm</a:t>
            </a:r>
            <a:r>
              <a:rPr lang="ru-RU" dirty="0"/>
              <a:t> - Обобщенный банк данных содержит информацию о защитниках Отечества, погибших и пропавших без вести в период Великой Отечественной войны и послевоенный период.</a:t>
            </a:r>
          </a:p>
          <a:p>
            <a:r>
              <a:rPr lang="en-US" dirty="0">
                <a:hlinkClick r:id="rId5"/>
              </a:rPr>
              <a:t>http://old.v-ipc.ru/Ref/all.asp</a:t>
            </a:r>
            <a:r>
              <a:rPr lang="ru-RU" dirty="0"/>
              <a:t> - поиск</a:t>
            </a:r>
          </a:p>
          <a:p>
            <a:r>
              <a:rPr lang="ru-RU" dirty="0"/>
              <a:t>Семейный архив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0687" y="76470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Ветеран Великой Отечественной войны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79541" y="1556792"/>
            <a:ext cx="4040188" cy="678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Югова Елена Федоровна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102225" y="548680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Труженики тыла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076760" y="1556792"/>
            <a:ext cx="4040188" cy="118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Коснырева</a:t>
            </a:r>
            <a:r>
              <a:rPr lang="ru-RU" sz="2000" b="1" dirty="0" smtClean="0">
                <a:solidFill>
                  <a:srgbClr val="C00000"/>
                </a:solidFill>
              </a:rPr>
              <a:t> Мария Ефимовна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Чупракова Зоя Ивановна</a:t>
            </a:r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355662" y="335699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Погибшие на фронтах Великой Отечественной войны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Текст 7"/>
          <p:cNvSpPr txBox="1">
            <a:spLocks/>
          </p:cNvSpPr>
          <p:nvPr/>
        </p:nvSpPr>
        <p:spPr>
          <a:xfrm>
            <a:off x="5104866" y="3356992"/>
            <a:ext cx="381572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Ветеран боевых действий на Северном Кавказе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188" y="4264338"/>
            <a:ext cx="3816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Логинов Ефим Дмитриевич Логинов Василий Дмитриевич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Вологжанин Михаил Федорович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Осипов Степан Васильевич</a:t>
            </a:r>
          </a:p>
          <a:p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39972" y="4251234"/>
            <a:ext cx="346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Кетов Денис Александрович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3826768" cy="45365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i="1" dirty="0" smtClean="0">
                <a:solidFill>
                  <a:srgbClr val="C00000"/>
                </a:solidFill>
                <a:latin typeface="Times New Roman"/>
              </a:rPr>
              <a:t>ЛЮДИ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/>
              </a:rPr>
              <a:t>! </a:t>
            </a:r>
            <a:r>
              <a:rPr lang="ru-RU" sz="4400" b="1" i="1" dirty="0">
                <a:solidFill>
                  <a:srgbClr val="C00000"/>
                </a:solidFill>
                <a:latin typeface="Times New Roman"/>
              </a:rPr>
              <a:t>Покуда сердца стучатся, -</a:t>
            </a:r>
            <a:br>
              <a:rPr lang="ru-RU" sz="44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4400" b="1" i="1" dirty="0">
                <a:solidFill>
                  <a:srgbClr val="C00000"/>
                </a:solidFill>
                <a:latin typeface="Times New Roman"/>
              </a:rPr>
              <a:t>помните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/>
              </a:rPr>
              <a:t>!</a:t>
            </a:r>
            <a:r>
              <a:rPr lang="ru-RU" sz="4400" b="1" i="1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ru-RU" sz="44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4400" b="1" i="1" dirty="0">
                <a:solidFill>
                  <a:srgbClr val="C00000"/>
                </a:solidFill>
                <a:latin typeface="Times New Roman"/>
              </a:rPr>
              <a:t>Какою ценой завоевано счастье, -</a:t>
            </a:r>
            <a:br>
              <a:rPr lang="ru-RU" sz="44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4400" b="1" i="1" dirty="0">
                <a:solidFill>
                  <a:srgbClr val="C00000"/>
                </a:solidFill>
                <a:latin typeface="Times New Roman"/>
              </a:rPr>
              <a:t>пожалуйста, помните!</a:t>
            </a:r>
          </a:p>
          <a:p>
            <a:pPr marL="0" indent="0" algn="ctr">
              <a:buNone/>
            </a:pPr>
            <a:r>
              <a:rPr lang="ru-RU" sz="4400" b="1" i="1" dirty="0">
                <a:solidFill>
                  <a:srgbClr val="C00000"/>
                </a:solidFill>
                <a:latin typeface="Times New Roman"/>
              </a:rPr>
              <a:t>Встречайте трепетную весну,</a:t>
            </a:r>
            <a:br>
              <a:rPr lang="ru-RU" sz="44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4400" b="1" i="1" dirty="0">
                <a:solidFill>
                  <a:srgbClr val="C00000"/>
                </a:solidFill>
                <a:latin typeface="Times New Roman"/>
              </a:rPr>
              <a:t>люди земли.</a:t>
            </a:r>
            <a:br>
              <a:rPr lang="ru-RU" sz="4400" b="1" i="1" dirty="0">
                <a:solidFill>
                  <a:srgbClr val="C00000"/>
                </a:solidFill>
                <a:latin typeface="Times New Roman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148064" y="764704"/>
            <a:ext cx="3888432" cy="452596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3100" b="1" i="1" dirty="0">
                <a:solidFill>
                  <a:srgbClr val="C00000"/>
                </a:solidFill>
                <a:latin typeface="Times New Roman"/>
              </a:rPr>
              <a:t>Убейте войну, прокляните войну,</a:t>
            </a:r>
            <a:br>
              <a:rPr lang="ru-RU" sz="31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/>
              </a:rPr>
              <a:t>люди земли!</a:t>
            </a:r>
          </a:p>
          <a:p>
            <a:pPr marL="0" lvl="0" indent="0" algn="ctr">
              <a:buNone/>
            </a:pPr>
            <a:r>
              <a:rPr lang="ru-RU" sz="3100" b="1" i="1" dirty="0">
                <a:solidFill>
                  <a:srgbClr val="C00000"/>
                </a:solidFill>
                <a:latin typeface="Times New Roman"/>
              </a:rPr>
              <a:t>Мечту пронесите через года</a:t>
            </a:r>
            <a:br>
              <a:rPr lang="ru-RU" sz="31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/>
              </a:rPr>
              <a:t>и жизнью наполните!..</a:t>
            </a:r>
            <a:br>
              <a:rPr lang="ru-RU" sz="31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/>
              </a:rPr>
              <a:t>Но о тех, кто уже не придет никогда, -</a:t>
            </a:r>
            <a:br>
              <a:rPr lang="ru-RU" sz="3100" b="1" i="1" dirty="0">
                <a:solidFill>
                  <a:srgbClr val="C00000"/>
                </a:solidFill>
                <a:latin typeface="Times New Roman"/>
              </a:rPr>
            </a:br>
            <a:r>
              <a:rPr lang="ru-RU" sz="3100" b="1" i="1" dirty="0">
                <a:solidFill>
                  <a:srgbClr val="C00000"/>
                </a:solidFill>
                <a:latin typeface="Times New Roman"/>
              </a:rPr>
              <a:t>заклинаем, -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/>
              </a:rPr>
              <a:t>ПОМНИТЕ!</a:t>
            </a:r>
            <a:endParaRPr lang="ru-RU" sz="3100" b="1" i="1" dirty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015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3" t="1162" r="2605"/>
          <a:stretch/>
        </p:blipFill>
        <p:spPr bwMode="auto">
          <a:xfrm>
            <a:off x="0" y="1146"/>
            <a:ext cx="9122506" cy="69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392" y="548680"/>
            <a:ext cx="6552728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ЮГОВА </a:t>
            </a: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ЕЛЕНА </a:t>
            </a:r>
            <a:r>
              <a:rPr lang="ru-RU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ФЕДОРОВНА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40768"/>
            <a:ext cx="6264696" cy="478539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000" dirty="0">
                <a:solidFill>
                  <a:prstClr val="black"/>
                </a:solidFill>
              </a:rPr>
              <a:t>23.05.1922 – 2.12.2013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Двоюродная сестра моей прабабушки </a:t>
            </a:r>
            <a:r>
              <a:rPr lang="ru-RU" sz="2000" dirty="0" err="1">
                <a:solidFill>
                  <a:prstClr val="black"/>
                </a:solidFill>
              </a:rPr>
              <a:t>Косныревой</a:t>
            </a:r>
            <a:r>
              <a:rPr lang="ru-RU" sz="2000" dirty="0">
                <a:solidFill>
                  <a:prstClr val="black"/>
                </a:solidFill>
              </a:rPr>
              <a:t> Марии Ефимовны прошла всю войну и вернулась домой. Прожила 91 год.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Красноармейская </a:t>
            </a:r>
            <a:r>
              <a:rPr lang="ru-RU" sz="2000" dirty="0">
                <a:solidFill>
                  <a:prstClr val="black"/>
                </a:solidFill>
              </a:rPr>
              <a:t>книжка и медали бережно хранятся в семье её сына Югова Сергея.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H:\документы\CfadUqzfi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2908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документы\U5h8SbYcW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45459"/>
            <a:ext cx="2317858" cy="17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:\документы\vRfIxtVZTp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84" y="4725144"/>
            <a:ext cx="2407268" cy="18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ЮГОВА ЕЛЕНА </a:t>
            </a:r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ФЕДОРОВНА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2665" y="5784668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/>
              <a:t>Фото с войны</a:t>
            </a:r>
            <a:endParaRPr lang="ru-RU" b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5899204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/>
              <a:t>9 мая 2010 год, 65-летие Победы</a:t>
            </a:r>
            <a:endParaRPr lang="ru-RU" b="0" dirty="0"/>
          </a:p>
        </p:txBody>
      </p:sp>
      <p:pic>
        <p:nvPicPr>
          <p:cNvPr id="2050" name="Picture 2" descr="H:\документы\b0wYXyIjv3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8" t="24136" r="29098" b="4641"/>
          <a:stretch/>
        </p:blipFill>
        <p:spPr bwMode="auto">
          <a:xfrm>
            <a:off x="5364088" y="908720"/>
            <a:ext cx="3460432" cy="4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документы\x_1e9a3e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ЛОГИНОВ </a:t>
            </a:r>
            <a:r>
              <a:rPr lang="ru-RU" sz="3200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ЕФИМ </a:t>
            </a:r>
            <a:r>
              <a:rPr lang="ru-RU" sz="32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ДМИТРИЕВИЧ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34200"/>
            <a:ext cx="3754760" cy="406052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Прапрадедушка , не вернулся с войны…  Осталась жена </a:t>
            </a:r>
            <a:r>
              <a:rPr lang="ru-RU" sz="2000" dirty="0" smtClean="0">
                <a:solidFill>
                  <a:prstClr val="black"/>
                </a:solidFill>
              </a:rPr>
              <a:t>Логинова  </a:t>
            </a:r>
            <a:r>
              <a:rPr lang="ru-RU" sz="2000" dirty="0">
                <a:solidFill>
                  <a:prstClr val="black"/>
                </a:solidFill>
              </a:rPr>
              <a:t>Ольга Васильевна, которая прожила до 88 лет,  и дочь Маша, моя прабабушка. 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:\документы\full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5195" b="26961"/>
          <a:stretch/>
        </p:blipFill>
        <p:spPr bwMode="auto">
          <a:xfrm>
            <a:off x="107504" y="3789040"/>
            <a:ext cx="4211960" cy="185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4769768"/>
            <a:ext cx="40324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5" name="Picture 3" descr="H:\документы\z_a05997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11708" r="43495" b="38048"/>
          <a:stretch/>
        </p:blipFill>
        <p:spPr bwMode="auto">
          <a:xfrm>
            <a:off x="5148064" y="620688"/>
            <a:ext cx="1654383" cy="28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документы\z_a05997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56" y="2852936"/>
            <a:ext cx="2733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264" y="764704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Логинова (Осипова) Ольга Васильевна проводила на войну мужа и  брата.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48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3" t="1162" r="2605"/>
          <a:stretch/>
        </p:blipFill>
        <p:spPr bwMode="auto">
          <a:xfrm>
            <a:off x="21494" y="1"/>
            <a:ext cx="9122506" cy="69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264696" cy="1012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  <a:t>ЛОГИНОВ 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Verdana"/>
                <a:ea typeface="Times New Roman"/>
                <a:cs typeface="Times New Roman"/>
              </a:rPr>
              <a:t>ЕФИМ ДМИТРИЕВИЧ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6624736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Дата </a:t>
            </a:r>
            <a:r>
              <a:rPr lang="ru-RU" sz="1800" dirty="0" smtClean="0">
                <a:ea typeface="Calibri"/>
                <a:cs typeface="Times New Roman"/>
              </a:rPr>
              <a:t>рождения</a:t>
            </a:r>
            <a:r>
              <a:rPr lang="ru-RU" sz="1800" dirty="0">
                <a:ea typeface="Calibri"/>
                <a:cs typeface="Times New Roman"/>
              </a:rPr>
              <a:t>:	</a:t>
            </a:r>
            <a:r>
              <a:rPr lang="ru-RU" sz="1800" dirty="0" smtClean="0">
                <a:ea typeface="Calibri"/>
                <a:cs typeface="Times New Roman"/>
              </a:rPr>
              <a:t>1905 год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Место </a:t>
            </a:r>
            <a:r>
              <a:rPr lang="ru-RU" sz="1800" dirty="0" smtClean="0">
                <a:ea typeface="Calibri"/>
                <a:cs typeface="Times New Roman"/>
              </a:rPr>
              <a:t>рождения:</a:t>
            </a:r>
            <a:r>
              <a:rPr lang="ru-RU" sz="1800" dirty="0">
                <a:ea typeface="Calibri"/>
                <a:cs typeface="Times New Roman"/>
              </a:rPr>
              <a:t>	Коми АССР, </a:t>
            </a:r>
            <a:r>
              <a:rPr lang="ru-RU" sz="1800" dirty="0" err="1">
                <a:ea typeface="Calibri"/>
                <a:cs typeface="Times New Roman"/>
              </a:rPr>
              <a:t>Летский</a:t>
            </a:r>
            <a:r>
              <a:rPr lang="ru-RU" sz="1800" dirty="0">
                <a:ea typeface="Calibri"/>
                <a:cs typeface="Times New Roman"/>
              </a:rPr>
              <a:t> р-н, </a:t>
            </a:r>
            <a:r>
              <a:rPr lang="ru-RU" sz="1800" dirty="0" err="1">
                <a:ea typeface="Calibri"/>
                <a:cs typeface="Times New Roman"/>
              </a:rPr>
              <a:t>Слудский</a:t>
            </a:r>
            <a:r>
              <a:rPr lang="ru-RU" sz="1800" dirty="0">
                <a:ea typeface="Calibri"/>
                <a:cs typeface="Times New Roman"/>
              </a:rPr>
              <a:t> с/с, д. </a:t>
            </a:r>
            <a:r>
              <a:rPr lang="ru-RU" sz="1800" dirty="0" smtClean="0">
                <a:ea typeface="Calibri"/>
                <a:cs typeface="Times New Roman"/>
              </a:rPr>
              <a:t>Казань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Дата и место </a:t>
            </a:r>
            <a:r>
              <a:rPr lang="ru-RU" sz="1800" dirty="0" smtClean="0">
                <a:ea typeface="Calibri"/>
                <a:cs typeface="Times New Roman"/>
              </a:rPr>
              <a:t>призыва:</a:t>
            </a:r>
            <a:r>
              <a:rPr lang="ru-RU" sz="1800" dirty="0">
                <a:ea typeface="Calibri"/>
                <a:cs typeface="Times New Roman"/>
              </a:rPr>
              <a:t>	</a:t>
            </a:r>
            <a:r>
              <a:rPr lang="ru-RU" sz="1800" dirty="0" err="1">
                <a:ea typeface="Calibri"/>
                <a:cs typeface="Times New Roman"/>
              </a:rPr>
              <a:t>Летский</a:t>
            </a:r>
            <a:r>
              <a:rPr lang="ru-RU" sz="1800" dirty="0">
                <a:ea typeface="Calibri"/>
                <a:cs typeface="Times New Roman"/>
              </a:rPr>
              <a:t> РВК, Коми АССР, </a:t>
            </a:r>
            <a:r>
              <a:rPr lang="ru-RU" sz="1800" dirty="0" err="1">
                <a:ea typeface="Calibri"/>
                <a:cs typeface="Times New Roman"/>
              </a:rPr>
              <a:t>Летский</a:t>
            </a:r>
            <a:r>
              <a:rPr lang="ru-RU" sz="1800" dirty="0">
                <a:ea typeface="Calibri"/>
                <a:cs typeface="Times New Roman"/>
              </a:rPr>
              <a:t> </a:t>
            </a:r>
            <a:r>
              <a:rPr lang="ru-RU" sz="1800" dirty="0" smtClean="0">
                <a:ea typeface="Calibri"/>
                <a:cs typeface="Times New Roman"/>
              </a:rPr>
              <a:t>р-н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Последнее место </a:t>
            </a:r>
            <a:r>
              <a:rPr lang="ru-RU" sz="1800" dirty="0" smtClean="0">
                <a:ea typeface="Calibri"/>
                <a:cs typeface="Times New Roman"/>
              </a:rPr>
              <a:t>службы: 2 </a:t>
            </a:r>
            <a:r>
              <a:rPr lang="ru-RU" sz="1800" dirty="0" err="1">
                <a:ea typeface="Calibri"/>
                <a:cs typeface="Times New Roman"/>
              </a:rPr>
              <a:t>сд</a:t>
            </a:r>
            <a:r>
              <a:rPr lang="ru-RU" sz="1800" dirty="0">
                <a:ea typeface="Calibri"/>
                <a:cs typeface="Times New Roman"/>
              </a:rPr>
              <a:t>	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Воинское </a:t>
            </a:r>
            <a:r>
              <a:rPr lang="ru-RU" sz="1800" dirty="0" smtClean="0">
                <a:ea typeface="Calibri"/>
                <a:cs typeface="Times New Roman"/>
              </a:rPr>
              <a:t>звание:</a:t>
            </a:r>
            <a:r>
              <a:rPr lang="ru-RU" sz="1800" dirty="0">
                <a:ea typeface="Calibri"/>
                <a:cs typeface="Times New Roman"/>
              </a:rPr>
              <a:t>	</a:t>
            </a:r>
            <a:r>
              <a:rPr lang="ru-RU" sz="1800" dirty="0" smtClean="0">
                <a:ea typeface="Calibri"/>
                <a:cs typeface="Times New Roman"/>
              </a:rPr>
              <a:t>  старший </a:t>
            </a:r>
            <a:r>
              <a:rPr lang="ru-RU" sz="1800" dirty="0">
                <a:ea typeface="Calibri"/>
                <a:cs typeface="Times New Roman"/>
              </a:rPr>
              <a:t>сержант	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Причина </a:t>
            </a:r>
            <a:r>
              <a:rPr lang="ru-RU" sz="1800" dirty="0" smtClean="0">
                <a:ea typeface="Calibri"/>
                <a:cs typeface="Times New Roman"/>
              </a:rPr>
              <a:t>выбытия:</a:t>
            </a:r>
            <a:r>
              <a:rPr lang="ru-RU" sz="1800" dirty="0">
                <a:ea typeface="Calibri"/>
                <a:cs typeface="Times New Roman"/>
              </a:rPr>
              <a:t>	</a:t>
            </a:r>
            <a:r>
              <a:rPr lang="ru-RU" sz="1800" dirty="0" smtClean="0">
                <a:ea typeface="Calibri"/>
                <a:cs typeface="Times New Roman"/>
              </a:rPr>
              <a:t>  убит</a:t>
            </a:r>
            <a:r>
              <a:rPr lang="ru-RU" sz="1800" dirty="0">
                <a:ea typeface="Calibri"/>
                <a:cs typeface="Times New Roman"/>
              </a:rPr>
              <a:t>	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Дата </a:t>
            </a:r>
            <a:r>
              <a:rPr lang="ru-RU" sz="1800" dirty="0" smtClean="0">
                <a:ea typeface="Calibri"/>
                <a:cs typeface="Times New Roman"/>
              </a:rPr>
              <a:t>выбытия:</a:t>
            </a:r>
            <a:r>
              <a:rPr lang="ru-RU" sz="1800" dirty="0">
                <a:ea typeface="Calibri"/>
                <a:cs typeface="Times New Roman"/>
              </a:rPr>
              <a:t>	02.02.1944	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Название источника информации	ЦАМО	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Номер фонда источника информации	58	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Номер описи источника информации	18002	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Номер дела источника информации	</a:t>
            </a:r>
            <a:r>
              <a:rPr lang="ru-RU" sz="1800" dirty="0" smtClean="0">
                <a:ea typeface="Calibri"/>
                <a:cs typeface="Times New Roman"/>
              </a:rPr>
              <a:t>345</a:t>
            </a:r>
            <a:endParaRPr lang="ru-RU" sz="1100" dirty="0" smtClean="0">
              <a:hlinkClick r:id="rId4"/>
            </a:endParaRPr>
          </a:p>
          <a:p>
            <a:pPr marL="0" indent="0">
              <a:buNone/>
            </a:pPr>
            <a:r>
              <a:rPr lang="en-US" sz="1100" dirty="0" smtClean="0">
                <a:hlinkClick r:id="rId4"/>
              </a:rPr>
              <a:t>http://www.obd-memorial.ru/html/info.htm?id=4602483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043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 работа\шаблоны для презентаций\0_3b7d4_96464cf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"/>
                    </a14:imgEffect>
                    <a14:imgEffect>
                      <a14:sharpenSoften amoun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" r="42683"/>
          <a:stretch/>
        </p:blipFill>
        <p:spPr bwMode="auto">
          <a:xfrm>
            <a:off x="0" y="0"/>
            <a:ext cx="9144000" cy="69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976664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ЛОГИНОВ ВАСИЛИЙ ДМИТРИЕВИЧ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5976664" cy="48245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Брат прапрадедушки Логинова Ефима Дмитриевича</a:t>
            </a:r>
            <a:endParaRPr lang="ru-RU" dirty="0"/>
          </a:p>
        </p:txBody>
      </p:sp>
      <p:pic>
        <p:nvPicPr>
          <p:cNvPr id="11266" name="Picture 2" descr="H:\документы\fullimage Логинов Василий Дмитриеви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760639" cy="382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7" y="4257092"/>
            <a:ext cx="5616624" cy="360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549</Words>
  <Application>Microsoft Office PowerPoint</Application>
  <PresentationFormat>Экран (4:3)</PresentationFormat>
  <Paragraphs>134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Военная летопись моей семьи</vt:lpstr>
      <vt:lpstr>Презентация PowerPoint</vt:lpstr>
      <vt:lpstr>Презентация PowerPoint</vt:lpstr>
      <vt:lpstr>Презентация PowerPoint</vt:lpstr>
      <vt:lpstr>ЮГОВА  ЕЛЕНА ФЕДОРОВНА</vt:lpstr>
      <vt:lpstr>ЮГОВА ЕЛЕНА  ФЕДОРОВНА</vt:lpstr>
      <vt:lpstr>ЛОГИНОВ ЕФИМ ДМИТРИЕВИЧ</vt:lpstr>
      <vt:lpstr>ЛОГИНОВ  ЕФИМ ДМИТРИЕВИЧ</vt:lpstr>
      <vt:lpstr>ЛОГИНОВ ВАСИЛИЙ ДМИТРИЕВИЧ</vt:lpstr>
      <vt:lpstr>ЛОГИНОВ ВАСИЛИЙ ДМИТРИЕВИЧ</vt:lpstr>
      <vt:lpstr>ВОЛОГЖАНИН  МИХАИЛ ФЕДОРОВИЧ</vt:lpstr>
      <vt:lpstr>ВОЛОГЖАНИН  МИХАИЛ ФЕДОРОВИЧ</vt:lpstr>
      <vt:lpstr>ОСИПОВ  СТЕПАН ВАСИЛЬЕВИЧ</vt:lpstr>
      <vt:lpstr>ОСИПОВ  СТЕПАН ВАСИЛЬЕВИЧ</vt:lpstr>
      <vt:lpstr>Труженики  тыла</vt:lpstr>
      <vt:lpstr>КОСНЫРЕВА  МАРИЯ ЕФИМОВНА</vt:lpstr>
      <vt:lpstr>ЧУПРАКОВА  ЗОЯ ИВАНОВНА</vt:lpstr>
      <vt:lpstr>Презентация PowerPoint</vt:lpstr>
      <vt:lpstr>Кетов Денис  Александрович</vt:lpstr>
      <vt:lpstr>Кетов Денис  Александрович</vt:lpstr>
      <vt:lpstr>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Военная  летопись моей семьи</dc:title>
  <dc:creator>DENIS</dc:creator>
  <cp:lastModifiedBy>DENIS</cp:lastModifiedBy>
  <cp:revision>37</cp:revision>
  <dcterms:created xsi:type="dcterms:W3CDTF">2014-12-13T18:02:15Z</dcterms:created>
  <dcterms:modified xsi:type="dcterms:W3CDTF">2014-12-16T18:27:55Z</dcterms:modified>
</cp:coreProperties>
</file>