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16" r:id="rId21"/>
    <p:sldId id="276" r:id="rId22"/>
    <p:sldId id="277" r:id="rId23"/>
    <p:sldId id="278" r:id="rId24"/>
    <p:sldId id="279" r:id="rId25"/>
    <p:sldId id="317" r:id="rId26"/>
    <p:sldId id="281" r:id="rId27"/>
    <p:sldId id="282" r:id="rId28"/>
    <p:sldId id="283" r:id="rId29"/>
    <p:sldId id="284" r:id="rId30"/>
    <p:sldId id="285" r:id="rId31"/>
    <p:sldId id="286" r:id="rId32"/>
    <p:sldId id="318" r:id="rId33"/>
    <p:sldId id="289" r:id="rId34"/>
    <p:sldId id="290" r:id="rId35"/>
    <p:sldId id="291" r:id="rId36"/>
    <p:sldId id="292" r:id="rId37"/>
    <p:sldId id="293" r:id="rId38"/>
    <p:sldId id="294" r:id="rId39"/>
    <p:sldId id="319" r:id="rId40"/>
    <p:sldId id="297" r:id="rId41"/>
    <p:sldId id="298" r:id="rId42"/>
    <p:sldId id="299" r:id="rId43"/>
    <p:sldId id="300" r:id="rId44"/>
    <p:sldId id="301" r:id="rId45"/>
    <p:sldId id="302" r:id="rId46"/>
    <p:sldId id="320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21" r:id="rId55"/>
    <p:sldId id="312" r:id="rId56"/>
    <p:sldId id="313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86323" autoAdjust="0"/>
  </p:normalViewPr>
  <p:slideViewPr>
    <p:cSldViewPr>
      <p:cViewPr>
        <p:scale>
          <a:sx n="50" d="100"/>
          <a:sy n="50" d="100"/>
        </p:scale>
        <p:origin x="-2010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63B817-5BF8-4BF4-AA76-AB924BE92BF0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80A67779-8F1F-49A1-9584-48D42FCFD86A}">
      <dgm:prSet phldrT="[Текст]" phldr="1"/>
      <dgm:spPr/>
      <dgm:t>
        <a:bodyPr/>
        <a:lstStyle/>
        <a:p>
          <a:endParaRPr lang="ru-RU" dirty="0"/>
        </a:p>
      </dgm:t>
    </dgm:pt>
    <dgm:pt modelId="{AAD485A9-0534-496D-823C-5544FBE51698}" type="sibTrans" cxnId="{FDA8EB0B-1280-4455-A95E-07561447688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5BF04EA6-EF1F-4D84-9039-1159C139C678}" type="parTrans" cxnId="{FDA8EB0B-1280-4455-A95E-07561447688D}">
      <dgm:prSet/>
      <dgm:spPr/>
      <dgm:t>
        <a:bodyPr/>
        <a:lstStyle/>
        <a:p>
          <a:endParaRPr lang="ru-RU"/>
        </a:p>
      </dgm:t>
    </dgm:pt>
    <dgm:pt modelId="{073E8AFF-2922-47ED-BF0C-CBEFDBD7A9AD}" type="pres">
      <dgm:prSet presAssocID="{D563B817-5BF8-4BF4-AA76-AB924BE92BF0}" presName="Name0" presStyleCnt="0">
        <dgm:presLayoutVars>
          <dgm:dir/>
        </dgm:presLayoutVars>
      </dgm:prSet>
      <dgm:spPr/>
    </dgm:pt>
    <dgm:pt modelId="{399C1848-F3E3-47BB-B5BF-3C41513A7432}" type="pres">
      <dgm:prSet presAssocID="{AAD485A9-0534-496D-823C-5544FBE51698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4E70EAB2-96B4-41EC-91F9-9B9BB7058CA6}" type="pres">
      <dgm:prSet presAssocID="{80A67779-8F1F-49A1-9584-48D42FCFD86A}" presName="text_1" presStyleLbl="node1" presStyleIdx="0" presStyleCnt="0" custScaleX="10825" custScaleY="11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D8DA1-4948-413E-9E62-25EBA335C87B}" type="pres">
      <dgm:prSet presAssocID="{D563B817-5BF8-4BF4-AA76-AB924BE92BF0}" presName="maxNode" presStyleCnt="0"/>
      <dgm:spPr/>
    </dgm:pt>
    <dgm:pt modelId="{8DEC8BB9-1E2C-489C-8C8E-46EFA7374189}" type="pres">
      <dgm:prSet presAssocID="{D563B817-5BF8-4BF4-AA76-AB924BE92BF0}" presName="Name33" presStyleCnt="0"/>
      <dgm:spPr/>
    </dgm:pt>
  </dgm:ptLst>
  <dgm:cxnLst>
    <dgm:cxn modelId="{399FFFBB-67EF-40F5-B7D7-4C654D337D34}" type="presOf" srcId="{D563B817-5BF8-4BF4-AA76-AB924BE92BF0}" destId="{073E8AFF-2922-47ED-BF0C-CBEFDBD7A9AD}" srcOrd="0" destOrd="0" presId="urn:microsoft.com/office/officeart/2008/layout/AccentedPicture"/>
    <dgm:cxn modelId="{FDA8EB0B-1280-4455-A95E-07561447688D}" srcId="{D563B817-5BF8-4BF4-AA76-AB924BE92BF0}" destId="{80A67779-8F1F-49A1-9584-48D42FCFD86A}" srcOrd="0" destOrd="0" parTransId="{5BF04EA6-EF1F-4D84-9039-1159C139C678}" sibTransId="{AAD485A9-0534-496D-823C-5544FBE51698}"/>
    <dgm:cxn modelId="{36A55632-4EB5-4767-9345-64E9627E7275}" type="presOf" srcId="{AAD485A9-0534-496D-823C-5544FBE51698}" destId="{399C1848-F3E3-47BB-B5BF-3C41513A7432}" srcOrd="0" destOrd="0" presId="urn:microsoft.com/office/officeart/2008/layout/AccentedPicture"/>
    <dgm:cxn modelId="{4B6A3EF5-3B61-4F67-9D82-4BD855B0BF65}" type="presOf" srcId="{80A67779-8F1F-49A1-9584-48D42FCFD86A}" destId="{4E70EAB2-96B4-41EC-91F9-9B9BB7058CA6}" srcOrd="0" destOrd="0" presId="urn:microsoft.com/office/officeart/2008/layout/AccentedPicture"/>
    <dgm:cxn modelId="{DE3C6BD8-EBB5-43AC-8A61-358B3C5379AF}" type="presParOf" srcId="{073E8AFF-2922-47ED-BF0C-CBEFDBD7A9AD}" destId="{399C1848-F3E3-47BB-B5BF-3C41513A7432}" srcOrd="0" destOrd="0" presId="urn:microsoft.com/office/officeart/2008/layout/AccentedPicture"/>
    <dgm:cxn modelId="{CC3D9D3E-44B2-45E8-8197-CEBF4EA87A4A}" type="presParOf" srcId="{073E8AFF-2922-47ED-BF0C-CBEFDBD7A9AD}" destId="{4E70EAB2-96B4-41EC-91F9-9B9BB7058CA6}" srcOrd="1" destOrd="0" presId="urn:microsoft.com/office/officeart/2008/layout/AccentedPicture"/>
    <dgm:cxn modelId="{C24AD43F-4651-4911-A0EF-F0DB79567534}" type="presParOf" srcId="{073E8AFF-2922-47ED-BF0C-CBEFDBD7A9AD}" destId="{C82D8DA1-4948-413E-9E62-25EBA335C87B}" srcOrd="2" destOrd="0" presId="urn:microsoft.com/office/officeart/2008/layout/AccentedPicture"/>
    <dgm:cxn modelId="{B2DE876B-6189-4AA9-A6B4-A6A57593F03F}" type="presParOf" srcId="{C82D8DA1-4948-413E-9E62-25EBA335C87B}" destId="{8DEC8BB9-1E2C-489C-8C8E-46EFA7374189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C1848-F3E3-47BB-B5BF-3C41513A7432}">
      <dsp:nvSpPr>
        <dsp:cNvPr id="0" name=""/>
        <dsp:cNvSpPr/>
      </dsp:nvSpPr>
      <dsp:spPr>
        <a:xfrm>
          <a:off x="788339" y="0"/>
          <a:ext cx="3763670" cy="480060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0EAB2-96B4-41EC-91F9-9B9BB7058CA6}">
      <dsp:nvSpPr>
        <dsp:cNvPr id="0" name=""/>
        <dsp:cNvSpPr/>
      </dsp:nvSpPr>
      <dsp:spPr>
        <a:xfrm>
          <a:off x="2231044" y="3201582"/>
          <a:ext cx="313711" cy="3176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2231044" y="3201582"/>
        <a:ext cx="313711" cy="317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476672"/>
            <a:ext cx="3394720" cy="5649491"/>
          </a:xfr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БОЕВОЙ СЛАВЫ «ПАРТИЗАНСКИХ ОТРЯДОВ «МИТЯ» И «ПОБЕДИТЕЛИ» ПОД КОМАНДОВАНИЕМ ГЕРОЯ СОВЕТСКОГО СОЮЗА Д. Н. МЕДВЕДЕВА» ГБОУ СОШ № 463 ЮАО г. МОСКВЫ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67" y="954578"/>
            <a:ext cx="3341716" cy="4110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624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2736"/>
            <a:ext cx="7882135" cy="4536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0"/>
            <a:ext cx="8026152" cy="6552728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МАЯК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«МЕДВЕДЕВСКИЙ»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31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Город </a:t>
            </a:r>
            <a:r>
              <a:rPr lang="ru-RU" dirty="0" err="1" smtClean="0"/>
              <a:t>Бежица</a:t>
            </a:r>
            <a:r>
              <a:rPr lang="ru-RU" dirty="0" smtClean="0"/>
              <a:t> в начале </a:t>
            </a:r>
            <a:r>
              <a:rPr lang="en-US" dirty="0" smtClean="0"/>
              <a:t>XX</a:t>
            </a:r>
            <a:r>
              <a:rPr lang="ru-RU" dirty="0" smtClean="0"/>
              <a:t> века и в начале </a:t>
            </a:r>
            <a:r>
              <a:rPr lang="en-US" dirty="0" smtClean="0"/>
              <a:t>XXI</a:t>
            </a:r>
            <a:r>
              <a:rPr lang="ru-RU" dirty="0" smtClean="0"/>
              <a:t> века.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6" y="1772816"/>
            <a:ext cx="4914110" cy="2937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343400" cy="289270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423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r="5626" b="2276"/>
          <a:stretch/>
        </p:blipFill>
        <p:spPr>
          <a:xfrm>
            <a:off x="3505200" y="616634"/>
            <a:ext cx="5029200" cy="357436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760368" cy="282014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ВАСИЛЬЕВИЧ И ОЛЬГА КАРПОВНА МЕДВЕДЕВЫ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2005" r="12387" b="1857"/>
          <a:stretch/>
        </p:blipFill>
        <p:spPr>
          <a:xfrm>
            <a:off x="1835696" y="704850"/>
            <a:ext cx="6048672" cy="4229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8655496" cy="1171544"/>
          </a:xfrm>
        </p:spPr>
        <p:txBody>
          <a:bodyPr>
            <a:normAutofit/>
          </a:bodyPr>
          <a:lstStyle/>
          <a:p>
            <a:r>
              <a:rPr lang="ru-RU" dirty="0" smtClean="0"/>
              <a:t>Дмитрий Николаевич вместе с родителями у своего дома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06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г. Брянска на месте, где стоял дом Медведевых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779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458200" cy="520700"/>
          </a:xfrm>
        </p:spPr>
        <p:txBody>
          <a:bodyPr/>
          <a:lstStyle/>
          <a:p>
            <a:r>
              <a:rPr lang="ru-RU" dirty="0" smtClean="0"/>
              <a:t>ДМИТРИЙ МЕДВЕДЕВ. 18 ЛЕТ.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26" y="609600"/>
            <a:ext cx="3588798" cy="48006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8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АЛЕКСАНДР НИКОЛАЕВИЧ МЕДВЕДЕВ.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1600200"/>
            <a:ext cx="374015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52" y="1600200"/>
            <a:ext cx="3834295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23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НИКОЛАЕВИЧ МЕДВЕДЕВ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 НИКОЛАЕВИЧ МЕДВЕДЕВ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0" y="1316038"/>
            <a:ext cx="2895728" cy="394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37" y="1316038"/>
            <a:ext cx="3190950" cy="394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28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2024" r="1719" b="3225"/>
          <a:stretch/>
        </p:blipFill>
        <p:spPr>
          <a:xfrm>
            <a:off x="1763687" y="571500"/>
            <a:ext cx="6441289" cy="443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8295456" cy="1171544"/>
          </a:xfrm>
        </p:spPr>
        <p:txBody>
          <a:bodyPr>
            <a:normAutofit/>
          </a:bodyPr>
          <a:lstStyle/>
          <a:p>
            <a:r>
              <a:rPr lang="ru-RU" dirty="0" smtClean="0"/>
              <a:t>ДМИТРИЙ НИКОЛАЕВИЧ С БРАТОМ АЛЕКСЕЕМ. 1950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8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2600" r="4524" b="5709"/>
          <a:stretch/>
        </p:blipFill>
        <p:spPr>
          <a:xfrm>
            <a:off x="3707904" y="260648"/>
            <a:ext cx="4648200" cy="546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949280"/>
            <a:ext cx="5867400" cy="522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ЕКАТЕРИНА НИКОЛАЕВНА МЕДВЕДЕВА – СОСНОВСКАЯ</a:t>
            </a:r>
            <a:br>
              <a:rPr lang="ru-RU" dirty="0" smtClean="0"/>
            </a:br>
            <a:r>
              <a:rPr lang="ru-RU" dirty="0"/>
              <a:t>ЧЕКИСТКА</a:t>
            </a:r>
          </a:p>
        </p:txBody>
      </p:sp>
    </p:spTree>
    <p:extLst>
      <p:ext uri="{BB962C8B-B14F-4D97-AF65-F5344CB8AC3E}">
        <p14:creationId xmlns:p14="http://schemas.microsoft.com/office/powerpoint/2010/main" val="41239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0" t="30702" r="22238" b="20600"/>
          <a:stretch/>
        </p:blipFill>
        <p:spPr bwMode="auto">
          <a:xfrm>
            <a:off x="0" y="0"/>
            <a:ext cx="9144000" cy="712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18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2736"/>
            <a:ext cx="7882135" cy="4536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0"/>
            <a:ext cx="8026152" cy="6552728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МАЯК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«МИТЯ»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9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1802"/>
          <a:stretch>
            <a:fillRect/>
          </a:stretch>
        </p:blipFill>
        <p:spPr>
          <a:xfrm>
            <a:off x="2483768" y="616634"/>
            <a:ext cx="5946234" cy="432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8367464" cy="522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Д.Н. МЕДВЕДЕВ  ВЕДЁТ РАЗБОР  ОПЕРАЦИИ  С ПАРТИЗАНАМИ  ОТРЯДА  «МИТЯ»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1800" b="1" cap="all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Село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cap="all" dirty="0" err="1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Клетня</a:t>
            </a:r>
            <a:endParaRPr lang="ru-RU" sz="1800" b="1" cap="all" dirty="0"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916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>
          <a:xfrm>
            <a:off x="1403648" y="616634"/>
            <a:ext cx="6639311" cy="4828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733256"/>
            <a:ext cx="8367464" cy="79208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ПАРТИЗАНСКАЯ ЗМЛЯНКА В БРЯНСКИХ ЛЕСАХ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4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8" b="26818"/>
          <a:stretch>
            <a:fillRect/>
          </a:stretch>
        </p:blipFill>
        <p:spPr>
          <a:xfrm>
            <a:off x="2339752" y="620688"/>
            <a:ext cx="6192688" cy="4503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8511480" cy="99212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ПАРТИЗПНСКИЙ БЫТ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2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1752" y="188640"/>
            <a:ext cx="8842248" cy="2736304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cap="none" dirty="0">
                <a:solidFill>
                  <a:srgbClr val="4E3B3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месте стоянки партизанского </a:t>
            </a:r>
            <a:r>
              <a:rPr lang="ru-RU" sz="2400" b="1" cap="none" dirty="0" smtClean="0">
                <a:solidFill>
                  <a:srgbClr val="4E3B3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отряда «сталелитейщиков», </a:t>
            </a:r>
            <a:r>
              <a:rPr lang="ru-RU" sz="2400" b="1" cap="none" dirty="0">
                <a:solidFill>
                  <a:srgbClr val="4E3B3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который в свое время приютил здорово потрепанный отряд Медведева и собрал для известного командира бесценные разведданные, сыгравшие важную роль в подготовке контрнаступления нашей армии</a:t>
            </a:r>
            <a:r>
              <a:rPr lang="ru-RU" sz="2400" b="1" cap="none" dirty="0" smtClean="0">
                <a:solidFill>
                  <a:srgbClr val="4E3B3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Апрель 2014 года.</a:t>
            </a:r>
            <a:endParaRPr lang="ru-RU" sz="2400" b="1" cap="none" dirty="0">
              <a:solidFill>
                <a:srgbClr val="4E3B3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42" y="2921328"/>
            <a:ext cx="2593670" cy="3460000"/>
          </a:xfrm>
        </p:spPr>
      </p:pic>
      <p:pic>
        <p:nvPicPr>
          <p:cNvPr id="19" name="Объект 1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84" y="2996952"/>
            <a:ext cx="4860540" cy="3240360"/>
          </a:xfrm>
        </p:spPr>
      </p:pic>
    </p:spTree>
    <p:extLst>
      <p:ext uri="{BB962C8B-B14F-4D97-AF65-F5344CB8AC3E}">
        <p14:creationId xmlns:p14="http://schemas.microsoft.com/office/powerpoint/2010/main" val="147961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2736"/>
            <a:ext cx="7882135" cy="4536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0"/>
            <a:ext cx="8026152" cy="6552728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МАЯК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«ПОБЕДИТЕЛИ»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9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908720"/>
            <a:ext cx="2962672" cy="3600400"/>
          </a:xfrm>
        </p:spPr>
        <p:txBody>
          <a:bodyPr>
            <a:norm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отряда «Победители» перед вылетом в тыл врага.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73" y="908720"/>
            <a:ext cx="5486323" cy="3456384"/>
          </a:xfrm>
        </p:spPr>
      </p:pic>
    </p:spTree>
    <p:extLst>
      <p:ext uri="{BB962C8B-B14F-4D97-AF65-F5344CB8AC3E}">
        <p14:creationId xmlns:p14="http://schemas.microsoft.com/office/powerpoint/2010/main" val="1154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692696"/>
            <a:ext cx="3024336" cy="4176464"/>
          </a:xfrm>
        </p:spPr>
        <p:txBody>
          <a:bodyPr>
            <a:normAutofit lnSpcReduction="10000"/>
          </a:bodyPr>
          <a:lstStyle/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Лесной лагерь партизанского отряда «Победители» под городом Ровно.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31240"/>
            <a:ext cx="4838124" cy="3893903"/>
          </a:xfrm>
        </p:spPr>
      </p:pic>
    </p:spTree>
    <p:extLst>
      <p:ext uri="{BB962C8B-B14F-4D97-AF65-F5344CB8AC3E}">
        <p14:creationId xmlns:p14="http://schemas.microsoft.com/office/powerpoint/2010/main" val="19812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цуманских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лесах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90775"/>
            <a:ext cx="4191000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453650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07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Партизанская землянка Д.Н. Медведева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5025" y="2636912"/>
            <a:ext cx="4175447" cy="72008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Стелла перед землянкой Д.Н. Медведева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" y="1268760"/>
            <a:ext cx="4448715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23274"/>
            <a:ext cx="4289425" cy="3218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341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512" cy="689381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2108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Землянка Героя Советского Союза  Н. И. Кузнецова в партизанском лагере отряда «Победители»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2276872"/>
            <a:ext cx="4247455" cy="100811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Партизанская печь отряда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1700808"/>
            <a:ext cx="4291012" cy="2860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05688"/>
            <a:ext cx="4289425" cy="285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927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6000"/>
          <a:stretch>
            <a:fillRect/>
          </a:stretch>
        </p:blipFill>
        <p:spPr>
          <a:xfrm>
            <a:off x="1259632" y="548680"/>
            <a:ext cx="6936344" cy="5044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1000" y="5733256"/>
            <a:ext cx="8079432" cy="93610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У партизанского костра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97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2736"/>
            <a:ext cx="7882135" cy="4536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0"/>
            <a:ext cx="8026152" cy="6552728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МАЯК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«ЛИТЕРАТУРНЫЙ»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9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2458615" cy="4187552"/>
          </a:xfrm>
        </p:spPr>
        <p:txBody>
          <a:bodyPr>
            <a:normAutofit/>
          </a:bodyPr>
          <a:lstStyle/>
          <a:p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Николаевич в рабочем кабинете. 1950 год.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96752"/>
            <a:ext cx="5943723" cy="3600400"/>
          </a:xfrm>
        </p:spPr>
      </p:pic>
    </p:spTree>
    <p:extLst>
      <p:ext uri="{BB962C8B-B14F-4D97-AF65-F5344CB8AC3E}">
        <p14:creationId xmlns:p14="http://schemas.microsoft.com/office/powerpoint/2010/main" val="30771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1053"/>
          <a:stretch>
            <a:fillRect/>
          </a:stretch>
        </p:blipFill>
        <p:spPr>
          <a:xfrm>
            <a:off x="1547664" y="620688"/>
            <a:ext cx="6336704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8655496" cy="77610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Книги Д. Н. Медведева и о нём.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6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Книги, которые учат побеждать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2057400"/>
            <a:ext cx="2676525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92" y="1900428"/>
            <a:ext cx="2642616" cy="4123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735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053">
            <a:off x="743411" y="683083"/>
            <a:ext cx="2952328" cy="5090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616">
            <a:off x="4924218" y="665972"/>
            <a:ext cx="3230104" cy="4849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677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4896" cy="6048672"/>
          </a:xfrm>
        </p:spPr>
      </p:pic>
    </p:spTree>
    <p:extLst>
      <p:ext uri="{BB962C8B-B14F-4D97-AF65-F5344CB8AC3E}">
        <p14:creationId xmlns:p14="http://schemas.microsoft.com/office/powerpoint/2010/main" val="45891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r="8215"/>
          <a:stretch>
            <a:fillRect/>
          </a:stretch>
        </p:blipFill>
        <p:spPr>
          <a:xfrm>
            <a:off x="1763688" y="616634"/>
            <a:ext cx="6552728" cy="4765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5373216"/>
            <a:ext cx="8172400" cy="1224136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рукописи «Сильные духом»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2736"/>
            <a:ext cx="7882135" cy="4536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0"/>
            <a:ext cx="8026152" cy="6552728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МАЯК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«Боевые соратники Д.Н. Медведева»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99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2736"/>
            <a:ext cx="7882135" cy="4536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0"/>
            <a:ext cx="8026152" cy="6552728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МАЯК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«ИСТОРИЧЕСКИЙ»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16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>
          <a:xfrm>
            <a:off x="467544" y="476672"/>
            <a:ext cx="8208912" cy="5970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316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 КРУТИКОВ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 ПАВЛОВА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3528392" cy="4209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3"/>
            <a:ext cx="3456384" cy="4155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939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ГЕРОЙ СОВЕТСКОГО СОЮЗА М.И. СИПОВИЧ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1" y="1316038"/>
            <a:ext cx="2750066" cy="394176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74" y="1316038"/>
            <a:ext cx="2296076" cy="3941762"/>
          </a:xfrm>
        </p:spPr>
      </p:pic>
    </p:spTree>
    <p:extLst>
      <p:ext uri="{BB962C8B-B14F-4D97-AF65-F5344CB8AC3E}">
        <p14:creationId xmlns:p14="http://schemas.microsoft.com/office/powerpoint/2010/main" val="30631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4042792" cy="3683496"/>
          </a:xfrm>
        </p:spPr>
        <p:txBody>
          <a:bodyPr>
            <a:normAutofit lnSpcReduction="10000"/>
          </a:bodyPr>
          <a:lstStyle/>
          <a:p>
            <a:endParaRPr lang="ru-RU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 </a:t>
            </a:r>
          </a:p>
          <a:p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 КУЗНЕЦОВ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t="1337" r="3829" b="2958"/>
          <a:stretch/>
        </p:blipFill>
        <p:spPr>
          <a:xfrm>
            <a:off x="4716016" y="692696"/>
            <a:ext cx="3702494" cy="4964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70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Ф. КОРОЛЁВ.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АДЪЮТАНТ Д.Н. МЕДВДЕВА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6083"/>
            <a:ext cx="4032448" cy="5867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209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458200" cy="5207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</a:t>
            </a:r>
            <a:r>
              <a:rPr lang="ru-RU" dirty="0"/>
              <a:t>МУЗЕЕ БОЕВОЙ СЛАВЫ «Партизанских отрядов «</a:t>
            </a:r>
            <a:r>
              <a:rPr lang="ru-RU" dirty="0" err="1"/>
              <a:t>митя</a:t>
            </a:r>
            <a:r>
              <a:rPr lang="ru-RU" dirty="0"/>
              <a:t>» и «победители» под командованием героя советского союза </a:t>
            </a:r>
            <a:r>
              <a:rPr lang="ru-RU" dirty="0" err="1"/>
              <a:t>д.н</a:t>
            </a:r>
            <a:r>
              <a:rPr lang="ru-RU" dirty="0"/>
              <a:t>. </a:t>
            </a:r>
            <a:r>
              <a:rPr lang="ru-RU" dirty="0" err="1"/>
              <a:t>медведева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2132856"/>
            <a:ext cx="2890663" cy="15841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 ВЕНИАМИНОВИЧ ЦЕССАРСКИЙ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71" y="609600"/>
            <a:ext cx="3265508" cy="4800600"/>
          </a:xfrm>
        </p:spPr>
      </p:pic>
    </p:spTree>
    <p:extLst>
      <p:ext uri="{BB962C8B-B14F-4D97-AF65-F5344CB8AC3E}">
        <p14:creationId xmlns:p14="http://schemas.microsoft.com/office/powerpoint/2010/main" val="27070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2736"/>
            <a:ext cx="7882135" cy="4536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0"/>
            <a:ext cx="8026152" cy="6552728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МАЯК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«Есть у войны и женское лицо»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9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19" y="1316038"/>
            <a:ext cx="2954749" cy="394176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37" y="2034381"/>
            <a:ext cx="3333750" cy="2505075"/>
          </a:xfrm>
        </p:spPr>
      </p:pic>
    </p:spTree>
    <p:extLst>
      <p:ext uri="{BB962C8B-B14F-4D97-AF65-F5344CB8AC3E}">
        <p14:creationId xmlns:p14="http://schemas.microsoft.com/office/powerpoint/2010/main" val="10338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ДОВГЕР ВАЛЕНТИНА КОНСТАНТИНОВНА. 1942 Г.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ДОВГЕР – РЫБАК ВАЛЕНТИНА КОНСТАНТИНОВНА С МУЖЕМ.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2664296" cy="4266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41" y="1359446"/>
            <a:ext cx="3087542" cy="394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502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 ЛИСОВСКАЯ И МАРИЯ МИКОТА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08" y="1700808"/>
            <a:ext cx="2962660" cy="4431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68596"/>
            <a:ext cx="3024336" cy="4369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339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9" b="29010"/>
          <a:stretch/>
        </p:blipFill>
        <p:spPr>
          <a:xfrm>
            <a:off x="3505200" y="620688"/>
            <a:ext cx="5029200" cy="4294212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ТАГАЧЕНКОВА ИРАИДА ВИКТОРОВНА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31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АФРИКА ДЕ ЛАС ЭРАС (ПАТРИЯ)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РАТУШНАЯ ЛАРИСА СТЕПАНОВНА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2592288" cy="386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2736304" cy="3800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332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764704"/>
            <a:ext cx="3672408" cy="63976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 ФОРТУС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КИХ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73" y="1503462"/>
            <a:ext cx="2515641" cy="394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2664296" cy="3727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64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РАДИСТКИ ОТРЯДА «ПОБЕДИТЕЛИ»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СЕМЁНОВА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ЛИДИЯ ШЕРСТНЁВА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84784"/>
            <a:ext cx="4086670" cy="3268985"/>
          </a:xfrm>
        </p:spPr>
      </p:pic>
    </p:spTree>
    <p:extLst>
      <p:ext uri="{BB962C8B-B14F-4D97-AF65-F5344CB8AC3E}">
        <p14:creationId xmlns:p14="http://schemas.microsoft.com/office/powerpoint/2010/main" val="398616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МАРФА ИЛЬИНИЧНА СТРУТИНСКАЯ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ПРАСКОВЬЯ ИВАНОВНА САВЕЛЬЕВА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1"/>
            <a:ext cx="3024336" cy="4000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2808312" cy="4025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21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2736"/>
            <a:ext cx="7882135" cy="4536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0"/>
            <a:ext cx="8026152" cy="6552728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МАЯК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«юные партизаны в отрядах Д.Н. Медведева»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99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САМОРУХА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КАЗНАЧЕЕВ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2952" r="6126" b="9029"/>
          <a:stretch/>
        </p:blipFill>
        <p:spPr>
          <a:xfrm>
            <a:off x="1043609" y="1484784"/>
            <a:ext cx="3191966" cy="4550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32062"/>
            <a:ext cx="3914043" cy="4489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647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КОЛЯ ЯНУШЕВСКИЙ (МАЛЕНЬКИЙ)</a:t>
            </a: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6" b="41023"/>
          <a:stretch/>
        </p:blipFill>
        <p:spPr>
          <a:xfrm>
            <a:off x="5004048" y="548680"/>
            <a:ext cx="3331046" cy="4797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48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2736"/>
            <a:ext cx="7882135" cy="4536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0"/>
            <a:ext cx="8026152" cy="6552728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МАЯК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памяти народной»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9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РОДИНЕ Д. Н. МЕДВЕДЕВА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28800"/>
            <a:ext cx="4191000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229153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09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Урок </a:t>
            </a:r>
            <a:r>
              <a:rPr lang="ru-RU" dirty="0" smtClean="0"/>
              <a:t>изобразительного искусства</a:t>
            </a:r>
            <a:r>
              <a:rPr lang="ru-RU" b="1" dirty="0" smtClean="0"/>
              <a:t> в музее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134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178696" cy="272390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 ВЕНИАМИНОВИЧ ЦЕССАРСКИЙ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457200" y="2492896"/>
            <a:ext cx="3034680" cy="3633267"/>
          </a:xfrm>
        </p:spPr>
        <p:txBody>
          <a:bodyPr>
            <a:normAutofit/>
          </a:bodyPr>
          <a:lstStyle/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ПАРТИЗАНСКОГО ОТРЯДА «ПОБЕДИТЕЛИ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Рисунок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94577007"/>
              </p:ext>
            </p:extLst>
          </p:nvPr>
        </p:nvGraphicFramePr>
        <p:xfrm>
          <a:off x="3575050" y="609600"/>
          <a:ext cx="534035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985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Graphic spid="6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Уроки мужества в музее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18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«партизанскими тропами»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  <p:extLst>
      <p:ext uri="{BB962C8B-B14F-4D97-AF65-F5344CB8AC3E}">
        <p14:creationId xmlns:p14="http://schemas.microsoft.com/office/powerpoint/2010/main" val="3420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Второй этап игры. Зарница.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1677789"/>
            <a:ext cx="4291012" cy="321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8385"/>
            <a:ext cx="4289425" cy="3217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8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Конференция «мы – </a:t>
            </a:r>
            <a:r>
              <a:rPr lang="ru-RU" dirty="0" err="1" smtClean="0"/>
              <a:t>медведевцы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015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Акция «я – помню!  Я – горжусь!»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49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548680"/>
            <a:ext cx="4291012" cy="321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4984"/>
            <a:ext cx="4289425" cy="2214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23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В. ЦЕССАРСКИЙ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ru-RU" sz="4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ЧЁМ ГОВОРИЛ МАЛЬЧИК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609600"/>
            <a:ext cx="3600450" cy="4800600"/>
          </a:xfrm>
          <a:prstGeom prst="roundRect">
            <a:avLst>
              <a:gd name="adj" fmla="val 16667"/>
            </a:avLst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04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>
          <a:xfrm>
            <a:off x="1475656" y="616634"/>
            <a:ext cx="7058744" cy="513363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13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" b="450"/>
          <a:stretch>
            <a:fillRect/>
          </a:stretch>
        </p:blipFill>
        <p:spPr>
          <a:xfrm>
            <a:off x="2267744" y="620688"/>
            <a:ext cx="5029200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5445224"/>
            <a:ext cx="5867400" cy="768350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ИРАИДА ВИКТОРОВНА ТАГАЧЕНКОВА И СЕМЁНОВ ВИКТОР МИХАЙЛОВИЧ. 14ДЕКАБРЯ 1965 ГОД.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4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1003</TotalTime>
  <Words>447</Words>
  <Application>Microsoft Office PowerPoint</Application>
  <PresentationFormat>Экран (4:3)</PresentationFormat>
  <Paragraphs>171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Трек</vt:lpstr>
      <vt:lpstr>    </vt:lpstr>
      <vt:lpstr>Презентация PowerPoint</vt:lpstr>
      <vt:lpstr>Презентация PowerPoint</vt:lpstr>
      <vt:lpstr>                                       МАЯК   «ИСТОРИЧЕСКИЙ»</vt:lpstr>
      <vt:lpstr>Презентация PowerPoint</vt:lpstr>
      <vt:lpstr>АЛЬБЕРТ ВЕНИАМИНОВИЧ ЦЕССАРСКИЙ</vt:lpstr>
      <vt:lpstr>А. В. ЦЕССАРСКИЙ</vt:lpstr>
      <vt:lpstr>Презентация PowerPoint</vt:lpstr>
      <vt:lpstr>Презентация PowerPoint</vt:lpstr>
      <vt:lpstr>                                       МАЯК   «МЕДВЕДЕВСКИЙ»</vt:lpstr>
      <vt:lpstr>Город Бежица в начале XX века и в начале XXI века.</vt:lpstr>
      <vt:lpstr>НИКОЛАЙ ВАСИЛЬЕВИЧ И ОЛЬГА КАРПОВНА МЕДВЕДЕВЫ</vt:lpstr>
      <vt:lpstr>Дмитрий Николаевич вместе с родителями у своего дома </vt:lpstr>
      <vt:lpstr>Гимназия г. Брянска на месте, где стоял дом Медведевых</vt:lpstr>
      <vt:lpstr>ДМИТРИЙ МЕДВЕДЕВ. 18 ЛЕТ.</vt:lpstr>
      <vt:lpstr>АЛЕКСАНДР НИКОЛАЕВИЧ МЕДВЕДЕВ.</vt:lpstr>
      <vt:lpstr>Презентация PowerPoint</vt:lpstr>
      <vt:lpstr>ДМИТРИЙ НИКОЛАЕВИЧ С БРАТОМ АЛЕКСЕЕМ. 1950 ГОД.</vt:lpstr>
      <vt:lpstr>ЕКАТЕРИНА НИКОЛАЕВНА МЕДВЕДЕВА – СОСНОВСКАЯ ЧЕКИСТКА</vt:lpstr>
      <vt:lpstr>                                       МАЯК   «МИТЯ»</vt:lpstr>
      <vt:lpstr>Д.Н. МЕДВЕДЕВ  ВЕДЁТ РАЗБОР  ОПЕРАЦИИ  С ПАРТИЗАНАМИ  ОТРЯДА  «МИТЯ» </vt:lpstr>
      <vt:lpstr>Презентация PowerPoint</vt:lpstr>
      <vt:lpstr>Презентация PowerPoint</vt:lpstr>
      <vt:lpstr>На месте стоянки партизанского отряда «сталелитейщиков», который в свое время приютил здорово потрепанный отряд Медведева и собрал для известного командира бесценные разведданные, сыгравшие важную роль в подготовке контрнаступления нашей армии. Апрель 2014 года.</vt:lpstr>
      <vt:lpstr>                                       МАЯК   «ПОБЕДИТЕЛИ»</vt:lpstr>
      <vt:lpstr>Презентация PowerPoint</vt:lpstr>
      <vt:lpstr>Презентация PowerPoint</vt:lpstr>
      <vt:lpstr>        в цуманских лесах </vt:lpstr>
      <vt:lpstr>Презентация PowerPoint</vt:lpstr>
      <vt:lpstr>Презентация PowerPoint</vt:lpstr>
      <vt:lpstr>                                             У партизанского костра</vt:lpstr>
      <vt:lpstr>                                       МАЯК   «ЛИТЕРАТУРНЫЙ»</vt:lpstr>
      <vt:lpstr>Презентация PowerPoint</vt:lpstr>
      <vt:lpstr>Презентация PowerPoint</vt:lpstr>
      <vt:lpstr>Книги, которые учат побеждать </vt:lpstr>
      <vt:lpstr>Презентация PowerPoint</vt:lpstr>
      <vt:lpstr>Презентация PowerPoint</vt:lpstr>
      <vt:lpstr>Чтение рукописи «Сильные духом»</vt:lpstr>
      <vt:lpstr>                                       МАЯК   «Боевые соратники Д.Н. Медведева»</vt:lpstr>
      <vt:lpstr>Презентация PowerPoint</vt:lpstr>
      <vt:lpstr>Презентация PowerPoint</vt:lpstr>
      <vt:lpstr>ГЕРОЙ СОВЕТСКОГО СОЮЗА М.И. СИПОВИЧ</vt:lpstr>
      <vt:lpstr>Презентация PowerPoint</vt:lpstr>
      <vt:lpstr>Презентация PowerPoint</vt:lpstr>
      <vt:lpstr>В МУЗЕЕ БОЕВОЙ СЛАВЫ «Партизанских отрядов «митя» и «победители» под командованием героя советского союза д.н. медведева»</vt:lpstr>
      <vt:lpstr>                                       МАЯК   «Есть у войны и женское лицо»</vt:lpstr>
      <vt:lpstr>Презентация PowerPoint</vt:lpstr>
      <vt:lpstr>Презентация PowerPoint</vt:lpstr>
      <vt:lpstr>ЛИДИЯ ЛИСОВСКАЯ И МАРИЯ МИКОТА</vt:lpstr>
      <vt:lpstr>Презентация PowerPoint</vt:lpstr>
      <vt:lpstr>Презентация PowerPoint</vt:lpstr>
      <vt:lpstr>РАДИСТКИ ОТРЯДА «ПОБЕДИТЕЛИ»</vt:lpstr>
      <vt:lpstr>Презентация PowerPoint</vt:lpstr>
      <vt:lpstr>                                       МАЯК   «юные партизаны в отрядах Д.Н. Медведева»</vt:lpstr>
      <vt:lpstr>Презентация PowerPoint</vt:lpstr>
      <vt:lpstr>Презентация PowerPoint</vt:lpstr>
      <vt:lpstr>                                       МАЯК   «В памяти народной»</vt:lpstr>
      <vt:lpstr>НА РОДИНЕ Д. Н. МЕДВЕДЕВА</vt:lpstr>
      <vt:lpstr>Урок изобразительного искусства в музее</vt:lpstr>
      <vt:lpstr>Уроки мужества в музее</vt:lpstr>
      <vt:lpstr>Игра «партизанскими тропами»</vt:lpstr>
      <vt:lpstr>Второй этап игры. Зарница.</vt:lpstr>
      <vt:lpstr>Конференция «мы – медведевцы»</vt:lpstr>
      <vt:lpstr>Акция «я – помню!  Я – горжусь!»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69</cp:revision>
  <dcterms:created xsi:type="dcterms:W3CDTF">2014-09-18T16:40:53Z</dcterms:created>
  <dcterms:modified xsi:type="dcterms:W3CDTF">2014-09-22T18:30:54Z</dcterms:modified>
</cp:coreProperties>
</file>