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7" r:id="rId10"/>
    <p:sldId id="263" r:id="rId11"/>
    <p:sldId id="265" r:id="rId12"/>
    <p:sldId id="269" r:id="rId13"/>
    <p:sldId id="270" r:id="rId14"/>
    <p:sldId id="271" r:id="rId15"/>
    <p:sldId id="268" r:id="rId16"/>
    <p:sldId id="264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-315416"/>
            <a:ext cx="7772400" cy="6480720"/>
          </a:xfrm>
        </p:spPr>
        <p:txBody>
          <a:bodyPr>
            <a:normAutofit/>
          </a:bodyPr>
          <a:lstStyle/>
          <a:p>
            <a:r>
              <a:rPr lang="ru-RU" sz="3600" dirty="0"/>
              <a:t>Проектная Работа </a:t>
            </a:r>
            <a:br>
              <a:rPr lang="ru-RU" sz="3600" dirty="0"/>
            </a:br>
            <a:r>
              <a:rPr lang="ru-RU" sz="3600" dirty="0" smtClean="0"/>
              <a:t>"Великая </a:t>
            </a:r>
            <a:r>
              <a:rPr lang="ru-RU" sz="3600" dirty="0"/>
              <a:t>отечественная </a:t>
            </a:r>
            <a:r>
              <a:rPr lang="ru-RU" sz="3600" dirty="0" smtClean="0"/>
              <a:t>война" </a:t>
            </a:r>
            <a:r>
              <a:rPr lang="ru-RU" sz="3600" dirty="0"/>
              <a:t>учащейся 6 класса "б</a:t>
            </a:r>
            <a:r>
              <a:rPr lang="ru-RU" sz="3600" dirty="0" smtClean="0"/>
              <a:t>"  </a:t>
            </a:r>
            <a:r>
              <a:rPr lang="ru-RU" sz="3600" dirty="0" err="1" smtClean="0"/>
              <a:t>гбоу</a:t>
            </a:r>
            <a:r>
              <a:rPr lang="ru-RU" sz="3600" dirty="0" smtClean="0"/>
              <a:t> </a:t>
            </a:r>
            <a:r>
              <a:rPr lang="ru-RU" sz="3600" dirty="0" err="1" smtClean="0"/>
              <a:t>сош</a:t>
            </a:r>
            <a:r>
              <a:rPr lang="ru-RU" sz="3600" dirty="0" smtClean="0"/>
              <a:t> №231 </a:t>
            </a:r>
            <a:r>
              <a:rPr lang="ru-RU" sz="3600" dirty="0" err="1" smtClean="0"/>
              <a:t>сао</a:t>
            </a:r>
            <a:r>
              <a:rPr lang="ru-RU" sz="3600" dirty="0" smtClean="0"/>
              <a:t> г. Москвы.</a:t>
            </a:r>
            <a:br>
              <a:rPr lang="ru-RU" sz="3600" dirty="0" smtClean="0"/>
            </a:br>
            <a:r>
              <a:rPr lang="ru-RU" sz="3600" dirty="0" smtClean="0"/>
              <a:t>Саркисян марты</a:t>
            </a:r>
            <a:br>
              <a:rPr lang="ru-RU" sz="3600" dirty="0" smtClean="0"/>
            </a:br>
            <a:r>
              <a:rPr lang="ru-RU" sz="2800" dirty="0"/>
              <a:t> </a:t>
            </a:r>
            <a:r>
              <a:rPr lang="ru-RU" sz="2800" dirty="0" smtClean="0"/>
              <a:t>                       руководитель:</a:t>
            </a:r>
            <a:br>
              <a:rPr lang="ru-RU" sz="2800" dirty="0" smtClean="0"/>
            </a:br>
            <a:r>
              <a:rPr lang="ru-RU" sz="2800" dirty="0"/>
              <a:t> </a:t>
            </a:r>
            <a:r>
              <a:rPr lang="ru-RU" sz="2800" dirty="0" smtClean="0"/>
              <a:t> педагог- организатор музея</a:t>
            </a:r>
            <a:br>
              <a:rPr lang="ru-RU" sz="2800" dirty="0" smtClean="0"/>
            </a:br>
            <a:r>
              <a:rPr lang="ru-RU" sz="2800" dirty="0" smtClean="0"/>
              <a:t> </a:t>
            </a:r>
            <a:r>
              <a:rPr lang="ru-RU" sz="2800" dirty="0" err="1" smtClean="0"/>
              <a:t>гбоу</a:t>
            </a:r>
            <a:r>
              <a:rPr lang="ru-RU" sz="2800" dirty="0" smtClean="0"/>
              <a:t> </a:t>
            </a:r>
            <a:r>
              <a:rPr lang="ru-RU" sz="2800" dirty="0" err="1" smtClean="0"/>
              <a:t>сош</a:t>
            </a:r>
            <a:r>
              <a:rPr lang="ru-RU" sz="2800" dirty="0" smtClean="0"/>
              <a:t> №231 </a:t>
            </a:r>
            <a:r>
              <a:rPr lang="ru-RU" sz="2800" dirty="0" err="1" smtClean="0"/>
              <a:t>сао</a:t>
            </a:r>
            <a:r>
              <a:rPr lang="ru-RU" sz="2800" dirty="0" smtClean="0"/>
              <a:t> г. Москвы </a:t>
            </a:r>
            <a:r>
              <a:rPr lang="ru-RU" sz="2800" dirty="0" err="1" smtClean="0"/>
              <a:t>чусова</a:t>
            </a:r>
            <a:r>
              <a:rPr lang="ru-RU" sz="2800" dirty="0" smtClean="0"/>
              <a:t> </a:t>
            </a:r>
            <a:r>
              <a:rPr lang="ru-RU" sz="2800" dirty="0" err="1" smtClean="0"/>
              <a:t>галина</a:t>
            </a:r>
            <a:r>
              <a:rPr lang="ru-RU" sz="2800" dirty="0" smtClean="0"/>
              <a:t> </a:t>
            </a:r>
            <a:r>
              <a:rPr lang="ru-RU" sz="2800" dirty="0" err="1" smtClean="0"/>
              <a:t>васильевна</a:t>
            </a:r>
            <a:r>
              <a:rPr lang="ru-RU" sz="2800" dirty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079802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137160" indent="0">
              <a:buNone/>
            </a:pPr>
            <a:r>
              <a:rPr lang="ru-RU" dirty="0"/>
              <a:t>Этот день был один из самых страшных. С разных сторон раздавались крики, плач женщин и детей. </a:t>
            </a:r>
          </a:p>
          <a:p>
            <a:pPr marL="137160" indent="0">
              <a:buNone/>
            </a:pPr>
            <a:r>
              <a:rPr lang="ru-RU" dirty="0" smtClean="0"/>
              <a:t>Но мы не сдавались, мы держались вместе. Помогали друг другу. Дети старались помочь взрослым, женщины изготавливали оружия.   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3200"/>
            <a:ext cx="56673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3133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669360"/>
          </a:xfrm>
        </p:spPr>
        <p:txBody>
          <a:bodyPr/>
          <a:lstStyle/>
          <a:p>
            <a:pPr marL="137160" indent="0">
              <a:buNone/>
            </a:pPr>
            <a:r>
              <a:rPr lang="ru-RU" dirty="0" smtClean="0"/>
              <a:t>Но всему есть конец и войне тоже. Она </a:t>
            </a:r>
            <a:r>
              <a:rPr lang="ru-RU" dirty="0"/>
              <a:t>закончилась </a:t>
            </a:r>
            <a:r>
              <a:rPr lang="ru-RU" dirty="0" smtClean="0"/>
              <a:t>в 1945 году с нашей победой. Очень много погибло людей на поле боя, более 20 миллионов.     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924944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38000"/>
            <a:ext cx="5902087" cy="43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4530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137160" indent="0">
              <a:buNone/>
            </a:pPr>
            <a:r>
              <a:rPr lang="ru-RU" dirty="0" smtClean="0"/>
              <a:t>Окончание войны было радостным событием. Людей награждали медалями. </a:t>
            </a:r>
            <a:endParaRPr lang="ru-RU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458000"/>
            <a:ext cx="3947369" cy="540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046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8981" y="1556792"/>
            <a:ext cx="3635896" cy="6858000"/>
          </a:xfrm>
        </p:spPr>
        <p:txBody>
          <a:bodyPr/>
          <a:lstStyle/>
          <a:p>
            <a:pPr marL="137160" indent="0">
              <a:buNone/>
            </a:pPr>
            <a:r>
              <a:rPr lang="ru-RU" dirty="0" smtClean="0"/>
              <a:t>Медаль выдающаяся за участие в войне. Её получали все участники Отечественной войны.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124744"/>
            <a:ext cx="3375000" cy="54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4657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916832"/>
            <a:ext cx="3491880" cy="6858000"/>
          </a:xfrm>
        </p:spPr>
        <p:txBody>
          <a:bodyPr/>
          <a:lstStyle/>
          <a:p>
            <a:pPr marL="137160" indent="0">
              <a:buNone/>
            </a:pPr>
            <a:r>
              <a:rPr lang="ru-RU" dirty="0" smtClean="0"/>
              <a:t>Этой медалью награждались главнокомандующие СССР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836712"/>
            <a:ext cx="3019425" cy="575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6381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137160" indent="0">
              <a:buNone/>
            </a:pPr>
            <a:r>
              <a:rPr lang="ru-RU" dirty="0" smtClean="0"/>
              <a:t>К счастью и до сегодняшнего дня можно увидеть этих удивительных людей – ветеранов. К сожалению следующее поколение скорее всего их не увидит, но они навсегда останутся в нашем сердце.  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39704"/>
            <a:ext cx="7565820" cy="504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2539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340768" y="188640"/>
            <a:ext cx="8229600" cy="1143000"/>
          </a:xfrm>
        </p:spPr>
        <p:txBody>
          <a:bodyPr/>
          <a:lstStyle/>
          <a:p>
            <a:r>
              <a:rPr lang="ru-RU" dirty="0" smtClean="0"/>
              <a:t>Вывод: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ru-RU" dirty="0" smtClean="0"/>
              <a:t>Даже из суровой войны мы поняли, что дружба и сплочённость это главные качества людей. Ведь только благодаря дружбе народов мы победили.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1290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148840"/>
            <a:ext cx="8229600" cy="4709160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sz="11100" dirty="0" smtClean="0"/>
              <a:t>     Конец.</a:t>
            </a:r>
            <a:endParaRPr lang="ru-RU" sz="11100" dirty="0"/>
          </a:p>
        </p:txBody>
      </p:sp>
    </p:spTree>
    <p:extLst>
      <p:ext uri="{BB962C8B-B14F-4D97-AF65-F5344CB8AC3E}">
        <p14:creationId xmlns:p14="http://schemas.microsoft.com/office/powerpoint/2010/main" val="1273993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-315416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Письмо солдату.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/>
          <a:lstStyle/>
          <a:p>
            <a:pPr marL="137160" indent="0">
              <a:buNone/>
            </a:pPr>
            <a:r>
              <a:rPr lang="ru-RU" dirty="0" smtClean="0"/>
              <a:t>Дорогой дедушка!</a:t>
            </a:r>
          </a:p>
          <a:p>
            <a:pPr marL="137160" indent="0">
              <a:buNone/>
            </a:pPr>
            <a:r>
              <a:rPr lang="ru-RU" dirty="0"/>
              <a:t> </a:t>
            </a:r>
            <a:r>
              <a:rPr lang="ru-RU" dirty="0" smtClean="0"/>
              <a:t>Это письмо ты никогда не получишь потому, что о тебе я только слышала. Ты жил много десятилетий назад и воевал во время Великой отечественной войны.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9857" y="3258000"/>
            <a:ext cx="3448800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7426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137160" indent="0">
              <a:buNone/>
            </a:pPr>
            <a:r>
              <a:rPr lang="ru-RU" dirty="0" smtClean="0"/>
              <a:t>Ты рисковал своей жизнью ради мирного будущего. Мне жаль, что ты не дожил до моего времени. У меня так много к тебе вопросов. Одно только </a:t>
            </a:r>
            <a:r>
              <a:rPr lang="ru-RU" dirty="0"/>
              <a:t>слово "</a:t>
            </a:r>
            <a:r>
              <a:rPr lang="ru-RU" dirty="0" smtClean="0"/>
              <a:t>война" навивает </a:t>
            </a:r>
            <a:r>
              <a:rPr lang="ru-RU" dirty="0"/>
              <a:t>ужас. </a:t>
            </a:r>
            <a:r>
              <a:rPr lang="ru-RU" dirty="0" smtClean="0"/>
              <a:t>А ты там был.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-603448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132856"/>
            <a:ext cx="6667500" cy="45148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7213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137160" indent="0">
              <a:buNone/>
            </a:pPr>
            <a:r>
              <a:rPr lang="ru-RU" dirty="0" smtClean="0"/>
              <a:t>Сейчас у нас всё хорошо и всё в достатке. В нашей стране мир. Не громыхают бомбы над головой, не надо прятаться в бомбоубежища. 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00808"/>
            <a:ext cx="6667500" cy="50006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456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137160" indent="0">
              <a:buNone/>
            </a:pPr>
            <a:r>
              <a:rPr lang="ru-RU" dirty="0" smtClean="0"/>
              <a:t>В том, что я живу в стране, где нет войны, есть частичка твоего бесстрашия. И я горжусь, что мой дедушка был солдатом Советской Армии и воевал с фашистами. 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88840"/>
            <a:ext cx="7620000" cy="4762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420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137160" indent="0">
              <a:buNone/>
            </a:pPr>
            <a:r>
              <a:rPr lang="ru-RU" dirty="0" smtClean="0"/>
              <a:t> Этим письмом, я хочу сказать, что ты живёшь в моем сердце. Очень жаль, что я тебя никогда не увижу и никогда не услышу.  </a:t>
            </a:r>
          </a:p>
          <a:p>
            <a:pPr marL="137160" indent="0">
              <a:buNone/>
            </a:pPr>
            <a:r>
              <a:rPr lang="ru-RU" dirty="0"/>
              <a:t> </a:t>
            </a:r>
            <a:r>
              <a:rPr lang="ru-RU" dirty="0" smtClean="0"/>
              <a:t> С любовью, твоя внучка Марта.  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060848"/>
            <a:ext cx="6096000" cy="4572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7427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dirty="0" smtClean="0"/>
              <a:t> В 1941 году началась Великая Отечественная война. Она велась между фашисткой Германией  и СССР. </a:t>
            </a:r>
            <a:r>
              <a:rPr lang="ru-RU" dirty="0"/>
              <a:t>В СССР входили советские </a:t>
            </a:r>
            <a:r>
              <a:rPr lang="ru-RU" dirty="0" smtClean="0"/>
              <a:t>социалистические </a:t>
            </a:r>
            <a:r>
              <a:rPr lang="ru-RU" dirty="0"/>
              <a:t>республики: </a:t>
            </a:r>
            <a:r>
              <a:rPr lang="ru-RU" dirty="0" smtClean="0"/>
              <a:t>Украина, Белоруссия, Латвия, Эстония, Грузия, Молдавия, Армения, Азербайджан, Казахстан, Киргизия, Туркмения, Таджикистан, Узбекистан и </a:t>
            </a:r>
            <a:r>
              <a:rPr lang="ru-RU" dirty="0"/>
              <a:t>Россия. </a:t>
            </a:r>
          </a:p>
          <a:p>
            <a:pPr marL="137160" indent="0">
              <a:buNone/>
            </a:pPr>
            <a:r>
              <a:rPr lang="ru-RU" dirty="0"/>
              <a:t> </a:t>
            </a:r>
          </a:p>
          <a:p>
            <a:pPr marL="137160" indent="0">
              <a:buNone/>
            </a:pPr>
            <a:endParaRPr lang="ru-RU" dirty="0"/>
          </a:p>
          <a:p>
            <a:pPr marL="137160" indent="0">
              <a:buNone/>
            </a:pPr>
            <a:endParaRPr lang="ru-RU" dirty="0"/>
          </a:p>
          <a:p>
            <a:pPr marL="137160" indent="0">
              <a:buNone/>
            </a:pPr>
            <a:endParaRPr lang="ru-RU" dirty="0"/>
          </a:p>
          <a:p>
            <a:pPr marL="137160" indent="0">
              <a:buNone/>
            </a:pPr>
            <a:endParaRPr lang="ru-RU" dirty="0"/>
          </a:p>
          <a:p>
            <a:pPr marL="137160" indent="0">
              <a:buNone/>
            </a:pPr>
            <a:endParaRPr lang="ru-RU" dirty="0"/>
          </a:p>
          <a:p>
            <a:pPr marL="137160" indent="0">
              <a:buNone/>
            </a:pPr>
            <a:endParaRPr lang="ru-RU" dirty="0"/>
          </a:p>
          <a:p>
            <a:pPr marL="137160" indent="0">
              <a:buNone/>
            </a:pPr>
            <a:endParaRPr lang="ru-RU" dirty="0"/>
          </a:p>
          <a:p>
            <a:pPr marL="137160" indent="0">
              <a:buNone/>
            </a:pPr>
            <a:endParaRPr lang="ru-RU" dirty="0"/>
          </a:p>
          <a:p>
            <a:pPr marL="137160" indent="0">
              <a:buNone/>
            </a:pPr>
            <a:endParaRPr lang="ru-RU" dirty="0"/>
          </a:p>
          <a:p>
            <a:pPr marL="137160" indent="0">
              <a:buNone/>
            </a:pPr>
            <a:endParaRPr lang="ru-RU" dirty="0"/>
          </a:p>
          <a:p>
            <a:pPr marL="137160" indent="0">
              <a:buNone/>
            </a:pPr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628" y="2636912"/>
            <a:ext cx="4320000" cy="432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155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1143000"/>
          </a:xfrm>
        </p:spPr>
        <p:txBody>
          <a:bodyPr/>
          <a:lstStyle/>
          <a:p>
            <a:r>
              <a:rPr lang="ru-RU" dirty="0" smtClean="0"/>
              <a:t>Главнокомандующий в СССР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sz="2000" dirty="0"/>
              <a:t>С первых часов Великой Отечественной войны И</a:t>
            </a:r>
            <a:r>
              <a:rPr lang="ru-RU" sz="2000" dirty="0" smtClean="0"/>
              <a:t>. В. Сталин </a:t>
            </a:r>
            <a:r>
              <a:rPr lang="ru-RU" sz="2000" dirty="0"/>
              <a:t>держал в руках управление страной, фронтом и тылом. Он взял на себя тяжелейший груз личной ответственности за ход и исход войны, судьбу страны, народа и армии. Он отдал все свои </a:t>
            </a:r>
            <a:r>
              <a:rPr lang="ru-RU" sz="2000" dirty="0" smtClean="0"/>
              <a:t>силы </a:t>
            </a:r>
            <a:r>
              <a:rPr lang="ru-RU" sz="2000" dirty="0"/>
              <a:t>великому делу спасения Отечества, защиты его чести, свободы и  независимости, завоеванию победы над фашизмом. Его деятельность во время войны изо дня в день  была огромной по масштабам и охватывала широчайший круг сложнейших  проблем - военного, экономического, политического, социального,  идеологического, дипломатического, внешнеполитического и многих других важнейших направлений.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200" y="3480468"/>
            <a:ext cx="2701800" cy="342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219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 smtClean="0"/>
              <a:t>Главнокомандующий в фашистской Германии 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ru-RU" dirty="0" smtClean="0"/>
              <a:t>Гитлер главнокомандующий </a:t>
            </a:r>
            <a:r>
              <a:rPr lang="ru-RU" dirty="0"/>
              <a:t>вооружёнными силами </a:t>
            </a:r>
            <a:r>
              <a:rPr lang="ru-RU" dirty="0" smtClean="0"/>
              <a:t>Германии. Гитлер </a:t>
            </a:r>
            <a:r>
              <a:rPr lang="ru-RU" dirty="0"/>
              <a:t>является главным организатором Второй мировой войны, с его именем связаны многочисленные преступления нацистского режима против граждан Германии и оккупированных ею территорий, включая Холокост.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809" y="3746789"/>
            <a:ext cx="2000250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597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188</TotalTime>
  <Words>533</Words>
  <Application>Microsoft Office PowerPoint</Application>
  <PresentationFormat>Экран (4:3)</PresentationFormat>
  <Paragraphs>34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Апекс</vt:lpstr>
      <vt:lpstr>Проектная Работа  "Великая отечественная война" учащейся 6 класса "б"  гбоу сош №231 сао г. Москвы. Саркисян марты                         руководитель:   педагог- организатор музея  гбоу сош №231 сао г. Москвы чусова галина васильевна.</vt:lpstr>
      <vt:lpstr>Письмо солдату.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Главнокомандующий в СССР</vt:lpstr>
      <vt:lpstr>Главнокомандующий в фашистской Германии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Вывод: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Великая Отечественная война</dc:title>
  <dc:creator>марта саркисян</dc:creator>
  <cp:lastModifiedBy>марта саркисян</cp:lastModifiedBy>
  <cp:revision>20</cp:revision>
  <dcterms:created xsi:type="dcterms:W3CDTF">2013-12-24T11:45:58Z</dcterms:created>
  <dcterms:modified xsi:type="dcterms:W3CDTF">2013-12-25T12:50:37Z</dcterms:modified>
</cp:coreProperties>
</file>