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7" r:id="rId9"/>
    <p:sldId id="271" r:id="rId10"/>
    <p:sldId id="273" r:id="rId11"/>
    <p:sldId id="269" r:id="rId12"/>
    <p:sldId id="270" r:id="rId13"/>
    <p:sldId id="272" r:id="rId14"/>
    <p:sldId id="259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Мы помним\Pomni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848" y="4149080"/>
            <a:ext cx="7772400" cy="11521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63780" y="5877272"/>
            <a:ext cx="6400800" cy="720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468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2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В работе\Мы помним\PomnimSl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5193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60375" y="908050"/>
            <a:ext cx="822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0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m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4.jpe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4.jpe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3.wma"/><Relationship Id="rId7" Type="http://schemas.openxmlformats.org/officeDocument/2006/relationships/image" Target="../media/image4.jpeg"/><Relationship Id="rId2" Type="http://schemas.microsoft.com/office/2007/relationships/media" Target="../media/media3.wm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4.wma"/><Relationship Id="rId4" Type="http://schemas.microsoft.com/office/2007/relationships/media" Target="../media/media4.wma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7" Type="http://schemas.openxmlformats.org/officeDocument/2006/relationships/image" Target="../media/image3.png"/><Relationship Id="rId2" Type="http://schemas.microsoft.com/office/2007/relationships/media" Target="../media/media9.wma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899592" y="3933056"/>
            <a:ext cx="7488832" cy="115093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alt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«Как </a:t>
            </a:r>
            <a:r>
              <a:rPr lang="ru-RU" alt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 деды  воевали»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5661248"/>
            <a:ext cx="6400800" cy="100811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Суворовец ФГКОУ «Московское суворовское военное училище Министерства обороны Российской Федерации</a:t>
            </a:r>
            <a:r>
              <a:rPr lang="ru-RU" sz="1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Рубан </a:t>
            </a:r>
            <a:r>
              <a:rPr lang="ru-RU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Петр Олегович - </a:t>
            </a:r>
            <a:r>
              <a:rPr lang="ru-RU" sz="1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рота 2 </a:t>
            </a:r>
            <a:r>
              <a:rPr lang="ru-RU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взвод</a:t>
            </a:r>
            <a:endParaRPr lang="ru-RU" sz="1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т героев 5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4" name="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6"/>
    </mc:Choice>
    <mc:Fallback xmlns="">
      <p:transition spd="slow" advTm="13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74" grpId="0"/>
    </p:bldLst>
  </p:timing>
  <p:extLst mod="1">
    <p:ext uri="{E180D4A7-C9FB-4DFB-919C-405C955672EB}">
      <p14:showEvtLst xmlns:p14="http://schemas.microsoft.com/office/powerpoint/2010/main">
        <p14:playEvt time="2000" objId="2"/>
        <p14:playEvt time="2000" objId="4"/>
        <p14:stopEvt time="1314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Мы помним\PomnimPri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0266" y="243434"/>
            <a:ext cx="8229600" cy="11430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rgbClr val="FFC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3" y="332656"/>
            <a:ext cx="7272807" cy="14773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indent="447675" algn="just" fontAlgn="auto">
              <a:spcBef>
                <a:spcPct val="2000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</a:pPr>
            <a:r>
              <a:rPr lang="ru-RU" dirty="0">
                <a:solidFill>
                  <a:srgbClr val="FFC000"/>
                </a:solidFill>
                <a:latin typeface="Times New Roman"/>
              </a:rPr>
              <a:t>Его товарищи относились к </a:t>
            </a:r>
            <a:r>
              <a:rPr lang="ru-RU" dirty="0" smtClean="0">
                <a:solidFill>
                  <a:srgbClr val="FFC000"/>
                </a:solidFill>
                <a:latin typeface="Times New Roman"/>
              </a:rPr>
              <a:t>нему </a:t>
            </a:r>
            <a:r>
              <a:rPr lang="ru-RU" dirty="0">
                <a:solidFill>
                  <a:srgbClr val="FFC000"/>
                </a:solidFill>
                <a:latin typeface="Times New Roman"/>
              </a:rPr>
              <a:t>с уважением и гордились, </a:t>
            </a:r>
            <a:r>
              <a:rPr lang="ru-RU" dirty="0" smtClean="0">
                <a:solidFill>
                  <a:srgbClr val="FFC000"/>
                </a:solidFill>
                <a:latin typeface="Times New Roman"/>
              </a:rPr>
              <a:t>что </a:t>
            </a:r>
            <a:r>
              <a:rPr lang="ru-RU" dirty="0">
                <a:solidFill>
                  <a:srgbClr val="FFC000"/>
                </a:solidFill>
                <a:latin typeface="Times New Roman"/>
              </a:rPr>
              <a:t>служат с </a:t>
            </a:r>
            <a:r>
              <a:rPr lang="ru-RU" dirty="0" smtClean="0">
                <a:solidFill>
                  <a:srgbClr val="FFC000"/>
                </a:solidFill>
                <a:latin typeface="Times New Roman"/>
              </a:rPr>
              <a:t>ним. Но </a:t>
            </a:r>
            <a:r>
              <a:rPr lang="ru-RU" dirty="0">
                <a:solidFill>
                  <a:srgbClr val="FFC000"/>
                </a:solidFill>
                <a:latin typeface="Times New Roman"/>
              </a:rPr>
              <a:t>дедушка был </a:t>
            </a:r>
            <a:r>
              <a:rPr lang="ru-RU" dirty="0" smtClean="0">
                <a:solidFill>
                  <a:srgbClr val="FFC000"/>
                </a:solidFill>
                <a:latin typeface="Times New Roman"/>
              </a:rPr>
              <a:t>не только </a:t>
            </a:r>
            <a:r>
              <a:rPr lang="ru-RU" dirty="0">
                <a:solidFill>
                  <a:srgbClr val="FFC000"/>
                </a:solidFill>
                <a:latin typeface="Times New Roman"/>
              </a:rPr>
              <a:t>отличным </a:t>
            </a:r>
            <a:r>
              <a:rPr lang="ru-RU" dirty="0" smtClean="0">
                <a:solidFill>
                  <a:srgbClr val="FFC000"/>
                </a:solidFill>
                <a:latin typeface="Times New Roman"/>
              </a:rPr>
              <a:t>военным летчиком. </a:t>
            </a:r>
            <a:r>
              <a:rPr lang="ru-RU" dirty="0">
                <a:solidFill>
                  <a:srgbClr val="FFC000"/>
                </a:solidFill>
                <a:latin typeface="Times New Roman"/>
              </a:rPr>
              <a:t>Бабушка часто </a:t>
            </a:r>
            <a:r>
              <a:rPr lang="ru-RU" dirty="0" smtClean="0">
                <a:solidFill>
                  <a:srgbClr val="FFC000"/>
                </a:solidFill>
                <a:latin typeface="Times New Roman"/>
              </a:rPr>
              <a:t>рассказывает </a:t>
            </a:r>
            <a:r>
              <a:rPr lang="ru-RU" dirty="0">
                <a:solidFill>
                  <a:srgbClr val="FFC000"/>
                </a:solidFill>
                <a:latin typeface="Times New Roman"/>
              </a:rPr>
              <a:t>о том, </a:t>
            </a:r>
            <a:r>
              <a:rPr lang="ru-RU" dirty="0" smtClean="0">
                <a:solidFill>
                  <a:srgbClr val="FFC000"/>
                </a:solidFill>
                <a:latin typeface="Times New Roman"/>
              </a:rPr>
              <a:t>каким </a:t>
            </a:r>
            <a:r>
              <a:rPr lang="ru-RU" dirty="0">
                <a:solidFill>
                  <a:srgbClr val="FFC000"/>
                </a:solidFill>
                <a:latin typeface="Times New Roman"/>
              </a:rPr>
              <a:t>он был </a:t>
            </a:r>
            <a:r>
              <a:rPr lang="ru-RU" dirty="0" smtClean="0">
                <a:solidFill>
                  <a:srgbClr val="FFC000"/>
                </a:solidFill>
                <a:latin typeface="Times New Roman"/>
              </a:rPr>
              <a:t>прекрасным </a:t>
            </a:r>
            <a:r>
              <a:rPr lang="ru-RU" dirty="0">
                <a:solidFill>
                  <a:srgbClr val="FFC000"/>
                </a:solidFill>
                <a:latin typeface="Times New Roman"/>
              </a:rPr>
              <a:t>Человеком, мужем, отцом. Как он </a:t>
            </a:r>
            <a:r>
              <a:rPr lang="ru-RU" dirty="0" smtClean="0">
                <a:solidFill>
                  <a:srgbClr val="FFC000"/>
                </a:solidFill>
                <a:latin typeface="Times New Roman"/>
              </a:rPr>
              <a:t>любил </a:t>
            </a:r>
            <a:r>
              <a:rPr lang="ru-RU" dirty="0">
                <a:solidFill>
                  <a:srgbClr val="FFC000"/>
                </a:solidFill>
                <a:latin typeface="Times New Roman"/>
              </a:rPr>
              <a:t>свою жену, детей, </a:t>
            </a:r>
            <a:r>
              <a:rPr lang="ru-RU" dirty="0" smtClean="0">
                <a:solidFill>
                  <a:srgbClr val="FFC000"/>
                </a:solidFill>
                <a:latin typeface="Times New Roman"/>
              </a:rPr>
              <a:t>мать.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Недаром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их семью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называли «эталонной».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4636">
            <a:off x="5910091" y="2481512"/>
            <a:ext cx="1880366" cy="250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37" y="1988840"/>
            <a:ext cx="3229199" cy="215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7615">
            <a:off x="725566" y="2701719"/>
            <a:ext cx="1838783" cy="253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427">
            <a:off x="2347657" y="4373369"/>
            <a:ext cx="1576561" cy="215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4341">
            <a:off x="4633099" y="4368049"/>
            <a:ext cx="1460910" cy="217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0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8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69"/>
    </mc:Choice>
    <mc:Fallback xmlns="">
      <p:transition spd="slow" advTm="21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9299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Мы помним\PomnimPri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0266" y="243434"/>
            <a:ext cx="8229600" cy="11430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rgbClr val="FFC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3719" y="344701"/>
            <a:ext cx="7488832" cy="34347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238375" lvl="8" indent="542925" algn="just">
              <a:spcBef>
                <a:spcPct val="20000"/>
              </a:spcBef>
              <a:buClr>
                <a:prstClr val="white"/>
              </a:buClr>
            </a:pP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Рубан П.В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был дисциплинированным, грамотным, старательным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офицером-руководителем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боевой и политической подготовки эскадрилья П.В. Рубана была одной из лучших в ВВС ограниченного контингента советских войск в Демократической Республике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Афганистан. П.В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Рубан был военным летчиком первого класса.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Летал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самолетах Л-29, МИГ-17, МИГ-21, СУ-17. В 1982 году успешно переучился на новый авиационный комплекс СУ-25.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налет составлял 1765 часов. </a:t>
            </a:r>
            <a:endParaRPr lang="ru-RU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8">
              <a:spcBef>
                <a:spcPct val="20000"/>
              </a:spcBef>
              <a:buClr>
                <a:prstClr val="white"/>
              </a:buClr>
            </a:pPr>
            <a:endParaRPr lang="ru-RU" sz="1600" dirty="0">
              <a:solidFill>
                <a:prstClr val="white"/>
              </a:solidFill>
              <a:latin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53" y="377096"/>
            <a:ext cx="2017315" cy="297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57888"/>
            <a:ext cx="2022136" cy="275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6453" y="3595710"/>
            <a:ext cx="4996705" cy="25853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47675" algn="just"/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Демократической Республике Афганистан </a:t>
            </a:r>
          </a:p>
          <a:p>
            <a:pPr algn="just"/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106 боевых вылета, налетал 96 часов.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сложных условиях боевой обстановки смело,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решительно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грамотно руководил экипажем в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воздухе. Сам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находил и подавлял зенитные средства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противодействия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лишь потом позволял летному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составу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на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объектах.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точность и силу его ударов  «земля» часто </a:t>
            </a:r>
          </a:p>
          <a:p>
            <a:pPr algn="just"/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просила именно его номер. </a:t>
            </a:r>
          </a:p>
        </p:txBody>
      </p:sp>
      <p:pic>
        <p:nvPicPr>
          <p:cNvPr id="2" name="0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2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20"/>
    </mc:Choice>
    <mc:Fallback xmlns="">
      <p:transition spd="slow" advTm="73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1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71608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Мы помним\PomnimPri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0266" y="243434"/>
            <a:ext cx="8229600" cy="11430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rgbClr val="FFC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5463" y="476672"/>
            <a:ext cx="7272808" cy="59093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314700" indent="361950" algn="just"/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января 1984 года участвуя в очередной операции по уничтожению обнаружённой банды душманов, эскадрилья из 8 самолетов, ведомая Рубаном П.В., наносила массированный удар в районе населенного пункта Ургун.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СУ-25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подполковника П.В. Рубана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сбит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ракетой ПЗРК.</a:t>
            </a:r>
          </a:p>
          <a:p>
            <a:pPr algn="just"/>
            <a:endParaRPr lang="ru-RU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Президиума Верховного Совета СССР от 17 мая 1984 года за мужество и героизм, проявленные при оказании интернациональной помощи Демократической Республике Афганистан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подполковнику Рубану Петру Васильевичу присвоено звание Героя Советского Союза (посмертно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/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орденами Ленина (17.05.1984, №400692), «За службу Родине в Вооружённых Силах СССР» 3-й степени, медалями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2681"/>
            <a:ext cx="2972946" cy="217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400" y="4725144"/>
            <a:ext cx="255428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0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8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06"/>
    </mc:Choice>
    <mc:Fallback xmlns="">
      <p:transition spd="slow" advTm="50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48974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Мы помним\PomnimPri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0266" y="243434"/>
            <a:ext cx="8229600" cy="11430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rgbClr val="FFC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3769" y="332656"/>
            <a:ext cx="7272808" cy="25853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47675" algn="just"/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 похоронен на Капустяном кладбище города Запорожье. На аллее Героев. Имя Героя носят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и школа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№62, которую он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закончил. В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Новороссийске был спущен на воду корабль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«Петр Рубан». В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Сумах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турниры по боксу, посвященные его памяти.</a:t>
            </a:r>
          </a:p>
          <a:p>
            <a:pPr algn="just"/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Химках в парке Марии Рубцовой в его честь было посажено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дерево. О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 писали в книгах.  В этом году в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городе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Сумы ему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поставили памятный 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бюст.</a:t>
            </a:r>
          </a:p>
          <a:p>
            <a:pPr indent="447675" algn="just"/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Два его внука с гордостью носят Его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Имя. Мы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помним. Любим.</a:t>
            </a:r>
          </a:p>
          <a:p>
            <a:pPr algn="just"/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…нам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его очень не хватает.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65" y="5347252"/>
            <a:ext cx="1779835" cy="120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597" y="3003312"/>
            <a:ext cx="1710865" cy="115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73"/>
          <a:stretch/>
        </p:blipFill>
        <p:spPr bwMode="auto">
          <a:xfrm>
            <a:off x="6228184" y="4731532"/>
            <a:ext cx="1663693" cy="184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954" y="3418507"/>
            <a:ext cx="3405189" cy="2405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66" y="3023507"/>
            <a:ext cx="1779835" cy="115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01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1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86"/>
    </mc:Choice>
    <mc:Fallback xmlns="">
      <p:transition spd="slow" advTm="34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33110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2448272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горжусь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своими дедушками.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Их пример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поможет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мне стать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достойным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защитником своего Отечества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789038"/>
            <a:ext cx="1656184" cy="2203038"/>
          </a:xfrm>
          <a:prstGeom prst="rect">
            <a:avLst/>
          </a:prstGeom>
        </p:spPr>
      </p:pic>
      <p:pic>
        <p:nvPicPr>
          <p:cNvPr id="5" name="0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8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4"/>
    </mc:Choice>
    <mc:Fallback xmlns="">
      <p:transition spd="slow" advTm="8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  <p:extLst mod="1">
    <p:ext uri="{E180D4A7-C9FB-4DFB-919C-405C955672EB}">
      <p14:showEvtLst xmlns:p14="http://schemas.microsoft.com/office/powerpoint/2010/main">
        <p14:playEvt time="0" objId="5"/>
        <p14:stopEvt time="6997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Мы помним\PomnimPrin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4" y="-27402"/>
            <a:ext cx="9186986" cy="689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504" y="0"/>
            <a:ext cx="7776864" cy="100811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Рубан Петр </a:t>
            </a:r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Олегович</a:t>
            </a:r>
            <a:r>
              <a:rPr lang="ru-RU" sz="37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7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 апреля 2001 года рождения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E:\Мои документы\ИРА диск\Праздник 9 мая\ФОТО 9 мая 2013\фото в отчет\Рубан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24744"/>
            <a:ext cx="3816896" cy="254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011" y="3789040"/>
            <a:ext cx="8056931" cy="5539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Мой дедушка   </a:t>
            </a: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Рубан Петр Васильевич  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(1950-1984 </a:t>
            </a: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.)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2927" y="5500717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5347" y="5870049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5347" y="6239381"/>
            <a:ext cx="62364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925" y="4261842"/>
            <a:ext cx="8056933" cy="5539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Мой прадедушка Кулешов Иван Михайлович (1924 - по </a:t>
            </a:r>
            <a:r>
              <a:rPr lang="ru-RU" sz="2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н.в</a:t>
            </a: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.) </a:t>
            </a:r>
            <a:endParaRPr lang="ru-RU" sz="2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011" y="4797152"/>
            <a:ext cx="8028331" cy="5539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Мой прадедушка Яковлев Владимир Максимович (1925 -1962 г.)</a:t>
            </a:r>
            <a:endParaRPr lang="ru-RU" sz="2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310" y="5338901"/>
            <a:ext cx="8028331" cy="5539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Мой прапрадедушка Сыщенко Иван Федорович  (1906 -1942 г.) </a:t>
            </a:r>
            <a:endParaRPr lang="ru-RU" sz="2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6474" y="5874498"/>
            <a:ext cx="8028331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white"/>
                </a:solidFill>
                <a:latin typeface="Times New Roman"/>
              </a:rPr>
              <a:t> </a:t>
            </a: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Мой прапрадедушка Коровичев Алексей Васильевич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(1901-1945 г.) </a:t>
            </a:r>
            <a:endParaRPr lang="ru-RU" sz="2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  <p:pic>
        <p:nvPicPr>
          <p:cNvPr id="3" name="0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4" name="025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9"/>
    </mc:Choice>
    <mc:Fallback xmlns="">
      <p:transition spd="slow" advTm="21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0" grpId="0"/>
      <p:bldP spid="14" grpId="0"/>
      <p:bldP spid="19" grpId="0"/>
      <p:bldP spid="20" grpId="0"/>
      <p:bldP spid="21" grpId="0"/>
    </p:bldLst>
  </p:timing>
  <p:extLst mod="1">
    <p:ext uri="{E180D4A7-C9FB-4DFB-919C-405C955672EB}">
      <p14:showEvtLst xmlns:p14="http://schemas.microsoft.com/office/powerpoint/2010/main">
        <p14:playEvt time="0" objId="4"/>
        <p14:stopEvt time="20320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Мы помним\PomnimPri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6"/>
            <a:ext cx="9167664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7848600" cy="84859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altLang="ru-RU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Коровичев Алексей </a:t>
            </a:r>
            <a:r>
              <a:rPr lang="ru-RU" alt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Васильевич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86494" y="263526"/>
            <a:ext cx="8229600" cy="11430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rgbClr val="FFC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4744"/>
            <a:ext cx="1598591" cy="213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" y="3512101"/>
            <a:ext cx="7355160" cy="923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47675" algn="just"/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дважды ранен. Имел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награды. Пропал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вести при выходе из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окружения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апреля 1945 года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него осталась жена, четыре дочери и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Они пережили блокаду и выжили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09120"/>
            <a:ext cx="2016224" cy="207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37" y="4509119"/>
            <a:ext cx="3341291" cy="2019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1052736"/>
            <a:ext cx="5472608" cy="23083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Санкт-Петербурге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1901 году. Воевал в финскую войну 1939-1940 годы. Дата и место призыва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23.06.1941 г.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Чудовский РВК, Новгородская обл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фронте с августа 1941 года. Участвовал в обороне Ленинграда,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боях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Прибалтике, Псковской области, Силезии, Германии. Звание ефрейтор. Орудийный номер Зенитной батареи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16-ой отдельной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Краснознаменной Дновской бригады. </a:t>
            </a:r>
          </a:p>
        </p:txBody>
      </p:sp>
      <p:pic>
        <p:nvPicPr>
          <p:cNvPr id="4" name="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80"/>
    </mc:Choice>
    <mc:Fallback xmlns="">
      <p:transition spd="slow" advTm="55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099" grpId="0"/>
    </p:bldLst>
  </p:timing>
  <p:extLst mod="1">
    <p:ext uri="{E180D4A7-C9FB-4DFB-919C-405C955672EB}">
      <p14:showEvtLst xmlns:p14="http://schemas.microsoft.com/office/powerpoint/2010/main">
        <p14:playEvt time="0" objId="4"/>
        <p14:stopEvt time="54370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Мы помним\PomnimPri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7848600" cy="84859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altLang="ru-RU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Сыщенко Иван Федорович</a:t>
            </a:r>
            <a:endParaRPr lang="ru-RU" altLang="ru-RU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0266" y="243434"/>
            <a:ext cx="8229600" cy="11430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rgbClr val="FFC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75856" y="1037510"/>
            <a:ext cx="4536504" cy="13234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Сыщенко Иван </a:t>
            </a:r>
            <a:r>
              <a:rPr lang="ru-RU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Федорович родился </a:t>
            </a:r>
            <a:r>
              <a:rPr lang="ru-RU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1906 году в Саратовской области. Был председателем колхоза. У него было пятеро детей. 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5"/>
          <a:stretch/>
        </p:blipFill>
        <p:spPr bwMode="auto">
          <a:xfrm>
            <a:off x="539552" y="1037510"/>
            <a:ext cx="2599159" cy="253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502" y="2708920"/>
            <a:ext cx="2936912" cy="328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35521" y="3891212"/>
            <a:ext cx="4355976" cy="22467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Умер от ран 9 августа 1942 года в госпитале под Калугой. Был похоронен в братской могиле. </a:t>
            </a: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Семья пыталась найти захоронение в течении многих 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десятилетий. </a:t>
            </a:r>
          </a:p>
          <a:p>
            <a:pPr algn="just"/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Лишь </a:t>
            </a: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2010 году это удалось сделать.</a:t>
            </a:r>
          </a:p>
        </p:txBody>
      </p:sp>
      <p:pic>
        <p:nvPicPr>
          <p:cNvPr id="3" name="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6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22"/>
    </mc:Choice>
    <mc:Fallback xmlns="">
      <p:transition spd="slow" advTm="25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99" grpId="0"/>
    </p:bldLst>
  </p:timing>
  <p:extLst mod="1">
    <p:ext uri="{E180D4A7-C9FB-4DFB-919C-405C955672EB}">
      <p14:showEvtLst xmlns:p14="http://schemas.microsoft.com/office/powerpoint/2010/main">
        <p14:playEvt time="0" objId="3"/>
        <p14:stopEvt time="24114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Мы помним\PomnimPri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7848600" cy="84859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altLang="ru-RU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Яковлев Владимир Максимович</a:t>
            </a:r>
            <a:endParaRPr lang="ru-RU" altLang="ru-RU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0266" y="243434"/>
            <a:ext cx="8229600" cy="11430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rgbClr val="FFC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0266" y="1037510"/>
            <a:ext cx="7392094" cy="34163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971675" indent="361950" algn="just"/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1925 году в деревне Березовка (сейчас Липецкая область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В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1941 году на фронт ушел его старший брат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Михаил, который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вскоре погиб. Прадедушка был призван в 1943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в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 С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начала 1944 года попал на 1 Украинский фронт. С 14 февраля 1944 года командир </a:t>
            </a:r>
            <a:r>
              <a:rPr lang="ru-RU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взвода </a:t>
            </a:r>
            <a:r>
              <a:rPr lang="ru-RU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3-го </a:t>
            </a:r>
            <a:r>
              <a:rPr lang="ru-RU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батальона </a:t>
            </a:r>
            <a:r>
              <a:rPr lang="ru-RU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8-го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Воздушно-Десантного Гвардейского Полка. Награжден Орденом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Славы </a:t>
            </a:r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степени.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мая 1945 года был направлен на японский фронт. </a:t>
            </a:r>
            <a:endParaRPr lang="ru-RU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демобилизации вернулся на Родину. Женился. Работал шофером в городе Грязи Липецкой области У него родились сын и дочь. Умер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январе 1962 года.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7943" r="5131" b="12553"/>
          <a:stretch/>
        </p:blipFill>
        <p:spPr bwMode="auto">
          <a:xfrm>
            <a:off x="458317" y="1037510"/>
            <a:ext cx="1737419" cy="247346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"/>
          <a:stretch/>
        </p:blipFill>
        <p:spPr bwMode="auto">
          <a:xfrm>
            <a:off x="6084168" y="4219575"/>
            <a:ext cx="1560775" cy="23943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05" y="4429422"/>
            <a:ext cx="3441873" cy="21513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0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3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67"/>
    </mc:Choice>
    <mc:Fallback xmlns="">
      <p:transition spd="slow" advTm="53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99" grpId="0"/>
    </p:bldLst>
  </p:timing>
  <p:extLst mod="1">
    <p:ext uri="{E180D4A7-C9FB-4DFB-919C-405C955672EB}">
      <p14:showEvtLst xmlns:p14="http://schemas.microsoft.com/office/powerpoint/2010/main">
        <p14:playEvt time="0" objId="3"/>
        <p14:stopEvt time="52599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Мы помним\PomnimPri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79512" y="117923"/>
            <a:ext cx="7848600" cy="69279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altLang="ru-RU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Кулешов Иван Михайлович</a:t>
            </a:r>
            <a:endParaRPr lang="ru-RU" altLang="ru-RU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0266" y="243434"/>
            <a:ext cx="8229600" cy="11430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rgbClr val="FFC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0266" y="843956"/>
            <a:ext cx="7375710" cy="4247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238375" indent="542925" algn="just"/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селе Горицы Рязанской области  (сейчас Липецкая) в январе 1924 года. 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августе 1942 года был призван на службу. Учебу  проходил в Москве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зенитном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артиллерийском 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полку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по декабрь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1942 был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Сталинграде. Получил контузию. Из их дивизиона в живых осталось 5 человек. 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переведен в 5 Гвардейскую Танковую Армию. С апреля 1943 года в роте охраны Полевого управления 5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ГТА.</a:t>
            </a:r>
          </a:p>
          <a:p>
            <a:pPr indent="447675" algn="just"/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1944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в личной охране при зам.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Командующем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ГТА. Воевал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Курской дуге, в Пруссии,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Украине, Кенигсберге,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Бреслау.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Демобилизован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1948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году. Женился. Вместе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семьей переехал в Эстонскую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ССР. Ходил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море коком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зверосовхозе водителем. Воспитал трех сыновей и дочь. </a:t>
            </a:r>
            <a:endParaRPr lang="ru-RU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81200"/>
            <a:ext cx="199321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025074"/>
            <a:ext cx="2786854" cy="168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489" y="5376800"/>
            <a:ext cx="1350127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0266" y="5091273"/>
            <a:ext cx="4223742" cy="14773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47675" algn="just"/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выхода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пенсию продолжал трудовую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2009 года.  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него 10 внуков и  уже 10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правнуков. Имеет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награды. </a:t>
            </a:r>
          </a:p>
          <a:p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войне рассказывать не любит. </a:t>
            </a:r>
          </a:p>
        </p:txBody>
      </p:sp>
      <p:pic>
        <p:nvPicPr>
          <p:cNvPr id="4" name="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7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29"/>
    </mc:Choice>
    <mc:Fallback xmlns="">
      <p:transition spd="slow" advTm="75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099" grpId="0"/>
    </p:bldLst>
  </p:timing>
  <p:extLst mod="1">
    <p:ext uri="{E180D4A7-C9FB-4DFB-919C-405C955672EB}">
      <p14:showEvtLst xmlns:p14="http://schemas.microsoft.com/office/powerpoint/2010/main">
        <p14:playEvt time="0" objId="4"/>
        <p14:stopEvt time="73715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Мы помним\PomnimPri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7848600" cy="84859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altLang="ru-RU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Рубан Пётр </a:t>
            </a:r>
            <a:r>
              <a:rPr lang="ru-RU" alt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Васильевич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0266" y="243434"/>
            <a:ext cx="8229600" cy="11430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rgbClr val="FFC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00" y="1124744"/>
            <a:ext cx="2389187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442966"/>
            <a:ext cx="7128792" cy="17543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Советского Союза </a:t>
            </a:r>
            <a:br>
              <a:rPr lang="ru-RU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военный лётчик первого класса </a:t>
            </a:r>
          </a:p>
          <a:p>
            <a:pPr algn="ctr"/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подполковник 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авиации</a:t>
            </a:r>
          </a:p>
          <a:p>
            <a:pPr algn="ctr"/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июня 1950 — 16 января 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1984</a:t>
            </a:r>
            <a:endParaRPr 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24208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3" name="0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773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7"/>
    </mc:Choice>
    <mc:Fallback xmlns="">
      <p:transition spd="slow" advTm="7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99" grpId="0"/>
      <p:bldP spid="2" grpId="0"/>
    </p:bldLst>
  </p:timing>
  <p:extLst mod="1">
    <p:ext uri="{E180D4A7-C9FB-4DFB-919C-405C955672EB}">
      <p14:showEvtLst xmlns:p14="http://schemas.microsoft.com/office/powerpoint/2010/main">
        <p14:playEvt time="0" objId="3"/>
        <p14:stopEvt time="6812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Мы помним\PomnimPri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0266" y="243434"/>
            <a:ext cx="8229600" cy="11430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rgbClr val="FFC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16077" y="414182"/>
            <a:ext cx="5045421" cy="18097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indent="447675" algn="just" fontAlgn="auto">
              <a:spcBef>
                <a:spcPct val="2000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</a:pPr>
            <a:r>
              <a:rPr lang="ru-RU" dirty="0">
                <a:solidFill>
                  <a:srgbClr val="FFC000"/>
                </a:solidFill>
                <a:latin typeface="Times New Roman"/>
              </a:rPr>
              <a:t>Родился 11 июня 1950 года в селе Хильчичи Середино-Будского района Сумской области </a:t>
            </a:r>
            <a:r>
              <a:rPr lang="ru-RU" dirty="0" smtClean="0">
                <a:solidFill>
                  <a:srgbClr val="FFC000"/>
                </a:solidFill>
                <a:latin typeface="Times New Roman"/>
              </a:rPr>
              <a:t>Украины</a:t>
            </a:r>
            <a:r>
              <a:rPr lang="ru-RU" dirty="0">
                <a:solidFill>
                  <a:srgbClr val="FFC000"/>
                </a:solidFill>
                <a:latin typeface="Times New Roman"/>
              </a:rPr>
              <a:t>. Детство провел с дедушкой и бабушкой </a:t>
            </a:r>
          </a:p>
          <a:p>
            <a:pPr lvl="0" algn="just" fontAlgn="auto">
              <a:spcBef>
                <a:spcPct val="2000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</a:pPr>
            <a:r>
              <a:rPr lang="ru-RU" dirty="0">
                <a:solidFill>
                  <a:srgbClr val="FFC000"/>
                </a:solidFill>
                <a:latin typeface="Times New Roman"/>
              </a:rPr>
              <a:t>в деревне. До 5 класса учился в </a:t>
            </a:r>
            <a:r>
              <a:rPr lang="ru-RU" dirty="0" smtClean="0">
                <a:solidFill>
                  <a:srgbClr val="FFC000"/>
                </a:solidFill>
                <a:latin typeface="Times New Roman"/>
              </a:rPr>
              <a:t>школе. Потом переехал </a:t>
            </a:r>
            <a:r>
              <a:rPr lang="ru-RU" dirty="0">
                <a:solidFill>
                  <a:srgbClr val="FFC000"/>
                </a:solidFill>
                <a:latin typeface="Times New Roman"/>
              </a:rPr>
              <a:t>к матери в Запорожье, где </a:t>
            </a:r>
            <a:r>
              <a:rPr lang="ru-RU" dirty="0" smtClean="0">
                <a:solidFill>
                  <a:srgbClr val="FFC000"/>
                </a:solidFill>
                <a:latin typeface="Times New Roman"/>
              </a:rPr>
              <a:t>закончил среднюю школу.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37" b="17452"/>
          <a:stretch/>
        </p:blipFill>
        <p:spPr bwMode="auto">
          <a:xfrm>
            <a:off x="435993" y="448115"/>
            <a:ext cx="2380084" cy="172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237" y="2293901"/>
            <a:ext cx="2472677" cy="1606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44" y="4976401"/>
            <a:ext cx="2248557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3798" y="5013176"/>
            <a:ext cx="4873631" cy="14773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47675" algn="just"/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в Краснознамённом Прибалтийском военном округе, в Группе советских войск в Германии, с июля 1982 года - в Краснознаменном Закавказском военном округе.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2014" y="3900708"/>
            <a:ext cx="7323605" cy="923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361950" algn="just"/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решил посвятить свою жизнь авиации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«полеты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перетянули» - как говорил он.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1972 году экстерном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закончил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Черниговское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военное училище лётчиков.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2844" y="2358640"/>
            <a:ext cx="4707228" cy="14773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47675" algn="just"/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восьмого класса средней школы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Запорожский металлургический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техникум им. Кузьмина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 подручным сталевара на заводе «Запорожсталь», посещал аэроклуб. </a:t>
            </a:r>
          </a:p>
        </p:txBody>
      </p:sp>
      <p:pic>
        <p:nvPicPr>
          <p:cNvPr id="6" name="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1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10"/>
    </mc:Choice>
    <mc:Fallback xmlns="">
      <p:transition spd="slow" advTm="60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60207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Мы помним\PomnimPri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0266" y="243434"/>
            <a:ext cx="8229600" cy="11430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rgbClr val="FFC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6471" y="332656"/>
            <a:ext cx="7776864" cy="20313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67025" lvl="0" indent="447675" algn="just" fontAlgn="auto">
              <a:spcBef>
                <a:spcPct val="2000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</a:pPr>
            <a:r>
              <a:rPr lang="ru-RU" dirty="0">
                <a:solidFill>
                  <a:srgbClr val="FFC000"/>
                </a:solidFill>
                <a:latin typeface="Times New Roman"/>
              </a:rPr>
              <a:t>Уже на втором году службы был назначен командиром звена, которое в первый же год стало лучшим. Затем служил в должностях начальника разведки полка, заместителя командира авиационной эскадрильи, командира авиационной эскадрильи. В 1983 году отличился на учениях «Союз-83». </a:t>
            </a:r>
            <a:endParaRPr lang="ru-RU" dirty="0" smtClean="0">
              <a:solidFill>
                <a:srgbClr val="FFC000"/>
              </a:solidFill>
              <a:latin typeface="Times New Roman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88" y="472034"/>
            <a:ext cx="262731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640" y="2420888"/>
            <a:ext cx="2554287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90" y="4779500"/>
            <a:ext cx="2239639" cy="167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8688" y="2334092"/>
            <a:ext cx="4831384" cy="23083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47675" algn="just"/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успехи в боевой и политической подготовке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умелое воспитание и обучение подчиненных,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ему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вручена Грамота ЦК ВЛКСМ и ценный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подарок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Летом 1983 года майору Рубану было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предложено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возглавить авиационную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эскадрилью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Демократической Республике Афганистан,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 согласился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 всяких колебаний.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16001" y="4779500"/>
            <a:ext cx="4943029" cy="14773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47675" algn="just"/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середины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 1983 года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находился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ограниченного контингента советских войск в Демократической Республике Афганистан. С сентября 1983 года командовал штурмовой авиационной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эскадрильей. </a:t>
            </a:r>
            <a:endParaRPr lang="ru-RU" dirty="0"/>
          </a:p>
        </p:txBody>
      </p:sp>
      <p:pic>
        <p:nvPicPr>
          <p:cNvPr id="7" name="0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24"/>
    </mc:Choice>
    <mc:Fallback xmlns="">
      <p:transition spd="slow" advTm="62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62297" objId="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3.3|2.9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theme1.xml><?xml version="1.0" encoding="utf-8"?>
<a:theme xmlns:a="http://schemas.openxmlformats.org/drawingml/2006/main" name="Мы помним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Мы помним 2</Template>
  <TotalTime>456</TotalTime>
  <Words>933</Words>
  <Application>Microsoft Office PowerPoint</Application>
  <PresentationFormat>Экран (4:3)</PresentationFormat>
  <Paragraphs>56</Paragraphs>
  <Slides>14</Slides>
  <Notes>0</Notes>
  <HiddenSlides>0</HiddenSlides>
  <MMClips>16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Мы помним 2</vt:lpstr>
      <vt:lpstr>«Как наши деды  воевали»</vt:lpstr>
      <vt:lpstr>Рубан Петр Олегович 04 апреля 2001 года рождения</vt:lpstr>
      <vt:lpstr>Коровичев Алексей Васильевич</vt:lpstr>
      <vt:lpstr>Сыщенко Иван Федорович</vt:lpstr>
      <vt:lpstr>Яковлев Владимир Максимович</vt:lpstr>
      <vt:lpstr>Кулешов Иван Михайлович</vt:lpstr>
      <vt:lpstr>Рубан Пётр Васильевич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«Как наши деды  воевали»</dc:title>
  <dc:creator>Сюбаев Андрей Нагимович</dc:creator>
  <dc:description>http://propowerpoint.ru - Бесплатные шаблоны для презентаций. Полезные советы и уроки  PowerPoint .</dc:description>
  <cp:lastModifiedBy>Сюбаев Андрей Нагимович</cp:lastModifiedBy>
  <cp:revision>44</cp:revision>
  <dcterms:created xsi:type="dcterms:W3CDTF">2013-11-22T07:07:45Z</dcterms:created>
  <dcterms:modified xsi:type="dcterms:W3CDTF">2013-12-12T10:49:17Z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00080008050000000000010243100207f8000400038000</vt:lpwstr>
  </property>
  <property fmtid="{D5CDD505-2E9C-101B-9397-08002B2CF9AE}" pid="3" name="_MarkAsFinal">
    <vt:bool>true</vt:bool>
  </property>
</Properties>
</file>