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ED6E1B-58FD-435A-9089-4685A02C830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AA97C6-CDAE-4060-AF61-41B420E7C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03848" y="1196752"/>
            <a:ext cx="5616624" cy="1800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Память сильнее времени! </a:t>
            </a:r>
            <a:endParaRPr lang="ru-RU" sz="5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611560" y="3789040"/>
            <a:ext cx="8208912" cy="2880048"/>
          </a:xfrm>
        </p:spPr>
        <p:txBody>
          <a:bodyPr>
            <a:normAutofit/>
          </a:bodyPr>
          <a:lstStyle/>
          <a:p>
            <a:r>
              <a:rPr lang="ru-RU" dirty="0"/>
              <a:t>Мой прадед, </a:t>
            </a:r>
            <a:r>
              <a:rPr lang="ru-RU" dirty="0" err="1"/>
              <a:t>Хайтин</a:t>
            </a:r>
            <a:r>
              <a:rPr lang="ru-RU" dirty="0"/>
              <a:t> Иосиф Анатольевич, родился 19 апреля 1907 года. </a:t>
            </a:r>
          </a:p>
          <a:p>
            <a:r>
              <a:rPr lang="ru-RU" dirty="0"/>
              <a:t>С 1930 по 1935 годы учился в сельскохозяйственном институте, на факультете дизельных двигателей. По окончанию института получил диплом инженера-механика по дизельным моторам.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00" t="31737" r="34973" b="38896"/>
          <a:stretch>
            <a:fillRect/>
          </a:stretch>
        </p:blipFill>
        <p:spPr bwMode="auto">
          <a:xfrm>
            <a:off x="611560" y="332656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736" t="29074" r="31262" b="28650"/>
          <a:stretch>
            <a:fillRect/>
          </a:stretch>
        </p:blipFill>
        <p:spPr bwMode="auto">
          <a:xfrm>
            <a:off x="251520" y="332656"/>
            <a:ext cx="51211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36096" y="332656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1938 году прадед был призван в ряды Красной армии(стоит первый справа).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06084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2400" dirty="0" smtClean="0"/>
              <a:t>С 1939-1940 принимал участие в зимней войне с Финляндией. Закончил срочную службу в 1940 году.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 возвращению со срочной службы , был направлен в Ленинград на Кировский завод. </a:t>
            </a:r>
            <a:endParaRPr lang="ru-RU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4569" t="32637" r="35123" b="36467"/>
          <a:stretch>
            <a:fillRect/>
          </a:stretch>
        </p:blipFill>
        <p:spPr bwMode="auto">
          <a:xfrm>
            <a:off x="502118" y="476672"/>
            <a:ext cx="235299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4590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22 июня 1941 года застало моего прадеда в том же Ленинграде. После этого, получив </a:t>
            </a:r>
            <a:r>
              <a:rPr lang="ru-RU" sz="2400" dirty="0" err="1"/>
              <a:t>бронь</a:t>
            </a:r>
            <a:r>
              <a:rPr lang="ru-RU" sz="2400" dirty="0"/>
              <a:t> как необходимый специалист, он продолжил трудиться на заводе. С приближением опасности блокады города, прадед был эвакуирован вместе с заводом в одном из последних эшелонов, уезжавших из Ленинграда.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Завод был эвакуирован в город Свердловск, где продолжил работать мой прадед . После этого он был переведён в город Барнаул, где получил звание воентехника  3 ранга.</a:t>
            </a:r>
            <a:endParaRPr lang="ru-RU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6104" t="32814" r="27612" b="29520"/>
          <a:stretch>
            <a:fillRect/>
          </a:stretch>
        </p:blipFill>
        <p:spPr bwMode="auto">
          <a:xfrm>
            <a:off x="251520" y="332656"/>
            <a:ext cx="45365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88024" y="204320"/>
            <a:ext cx="4355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Проработав на заводе в Барнауле до начала 1944 года, прадед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отправился на фронт в звании воентехника 2 ранга(первый слева) . Он был прикреплён к бронетанковым соединениям 1-ого Прибалтийского фронта, участвовал во всех операциях фронта. Командовал подготовкой всех танковых частей своего соединения.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Принимал участие в освобождении Белоруссии и Прибалтики, в том числе в Витебской,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Витебско-Оршанской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Полоцкой, Рижской и Восточно-Прусской операциях. </a:t>
            </a:r>
            <a:endParaRPr lang="ru-RU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5568" t="28102" r="33240" b="30548"/>
          <a:stretch>
            <a:fillRect/>
          </a:stretch>
        </p:blipFill>
        <p:spPr bwMode="auto">
          <a:xfrm>
            <a:off x="251520" y="476672"/>
            <a:ext cx="5007951" cy="36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292080" y="354715"/>
            <a:ext cx="360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время своего боевого пути мой прадед получил звание воентехника 1 ранга , что приравнивалось к званию старшего лейтенанта(сидит третий слева). Последней битвой  прадеда стал штурм Кёнигсберга. Именно у этого города, он получил своё единственное ранение. Немецкий снаряд разорвался в непосредственной близости , контузив моего прадеда. От госпиталя он категорически отказался, отлежался в штабе и продолжил выполнять свои обязанности.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0912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Войну прадед закончил  в  Кёнигсберге . К тому моменту советские войска окончательно овладели Кёнигсбергом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Земландским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полуостровом, которые были полностью очищены от фашистов.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629980"/>
            <a:ext cx="65882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 мая 1945 года прадед встретил уже дома, в Москве, вернувшись с фронта.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время войны получил медали: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За отвагу,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За взятие Кёнигсберга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За победу над Германией.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5" descr="http://videoxronika.at.ua/_ph/3/2/918166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1780398" cy="3312368"/>
          </a:xfrm>
          <a:prstGeom prst="rect">
            <a:avLst/>
          </a:prstGeom>
          <a:noFill/>
        </p:spPr>
      </p:pic>
      <p:pic>
        <p:nvPicPr>
          <p:cNvPr id="30727" name="Picture 7" descr="http://ruskline.ru/images/cms/thumbs/ee2e84973f8ed6a4525cfee5321ec728151abf98/17_11_12_medal_-2_200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1731388" cy="3315610"/>
          </a:xfrm>
          <a:prstGeom prst="rect">
            <a:avLst/>
          </a:prstGeom>
          <a:noFill/>
        </p:spPr>
      </p:pic>
      <p:pic>
        <p:nvPicPr>
          <p:cNvPr id="30729" name="Picture 9" descr="http://www.opoccuu.com/171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1689419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95736" y="3774667"/>
            <a:ext cx="65882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Летом 1945 года моему прадеду было поручено самое ответственное задание: ему предстояло подготовить и вывести танки к параду победы на Красной площади. С этим заданием он справился на "отлично".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76056" y="460700"/>
            <a:ext cx="3816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24 июня 1945 года танки в едином строю прошли по Красной площади, возвестив о Победе советского народа и моего прадеда, в том числе, в Великой войне!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08512" cy="3264363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95736" y="3871501"/>
            <a:ext cx="50405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Спасибо нашим прадедам!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Демидов Матвей. Москва. 2013 год.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ГБОУ лицей № 1568 им.Пабло Неруды (здание № 3)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449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Память сильнее времени!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 сильнее времени! </dc:title>
  <dc:creator>евгеша</dc:creator>
  <cp:lastModifiedBy>евгеша</cp:lastModifiedBy>
  <cp:revision>2</cp:revision>
  <dcterms:created xsi:type="dcterms:W3CDTF">2013-12-11T16:07:37Z</dcterms:created>
  <dcterms:modified xsi:type="dcterms:W3CDTF">2013-12-11T17:50:23Z</dcterms:modified>
</cp:coreProperties>
</file>