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DCCFF2-6D62-43E0-A117-459674DB1E0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CE625E-80EA-45C7-AC9F-DD340038B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83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Акопов Грант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Авакович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ERIK\Desktop\Дедо\IMG_2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314826" cy="5753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00893" y="4643446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Сафарян</a:t>
            </a:r>
            <a:r>
              <a:rPr lang="ru-RU" dirty="0" smtClean="0"/>
              <a:t> Эрик</a:t>
            </a:r>
          </a:p>
          <a:p>
            <a:r>
              <a:rPr lang="ru-RU" dirty="0" smtClean="0"/>
              <a:t>10 </a:t>
            </a:r>
            <a:r>
              <a:rPr lang="en-US" dirty="0" smtClean="0"/>
              <a:t>“</a:t>
            </a:r>
            <a:r>
              <a:rPr lang="ru-RU" dirty="0" smtClean="0"/>
              <a:t>Д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ГБОУ  лицей №1568  </a:t>
            </a:r>
          </a:p>
          <a:p>
            <a:r>
              <a:rPr lang="ru-RU" dirty="0" smtClean="0"/>
              <a:t>(здание №3) СВОУО г.Москвы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80920" cy="2376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Акопов Грант </a:t>
            </a:r>
            <a:r>
              <a:rPr lang="ru-RU" dirty="0" err="1" smtClean="0"/>
              <a:t>Авакович</a:t>
            </a:r>
            <a:r>
              <a:rPr lang="ru-RU" dirty="0" smtClean="0"/>
              <a:t> родился 17 мая 1935 года в Армянской ССР . Воспитывался в семье бухгалтера и портного . Провел очень трудное детство , так как в 1941 началась  Великая Отечественная Война, и он в возрасте 7 лет должен был прокормить семью: троих сестер и маленького брата . В 16 лет покинул отчий дом и решил стать военным 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468760"/>
          </a:xfrm>
        </p:spPr>
        <p:txBody>
          <a:bodyPr/>
          <a:lstStyle/>
          <a:p>
            <a:r>
              <a:rPr lang="ru-RU" dirty="0" smtClean="0"/>
              <a:t>В 1951 году поступил в Одесское военное училище , после окончания которого стал разведчиком Первого класса Советской Армии. </a:t>
            </a:r>
            <a:endParaRPr lang="ru-RU" dirty="0"/>
          </a:p>
        </p:txBody>
      </p:sp>
      <p:pic>
        <p:nvPicPr>
          <p:cNvPr id="2050" name="Picture 2" descr="C:\Users\ERIK\Desktop\Дедо\IMG_2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754306" cy="3672408"/>
          </a:xfrm>
          <a:prstGeom prst="rect">
            <a:avLst/>
          </a:prstGeom>
          <a:noFill/>
        </p:spPr>
      </p:pic>
      <p:pic>
        <p:nvPicPr>
          <p:cNvPr id="2051" name="Picture 3" descr="C:\Users\ERIK\Desktop\Дедо\IMG_2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961" y="1428736"/>
            <a:ext cx="2679039" cy="1777295"/>
          </a:xfrm>
          <a:prstGeom prst="rect">
            <a:avLst/>
          </a:prstGeom>
          <a:noFill/>
        </p:spPr>
      </p:pic>
      <p:pic>
        <p:nvPicPr>
          <p:cNvPr id="2052" name="Picture 4" descr="C:\Users\ERIK\Desktop\Дедо\IMG_2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83695" y="3846131"/>
            <a:ext cx="3337048" cy="2502786"/>
          </a:xfrm>
          <a:prstGeom prst="rect">
            <a:avLst/>
          </a:prstGeom>
          <a:noFill/>
        </p:spPr>
      </p:pic>
      <p:pic>
        <p:nvPicPr>
          <p:cNvPr id="2053" name="Picture 5" descr="C:\Users\ERIK\Desktop\Дедо\IMG_2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43175" y="2417465"/>
            <a:ext cx="4581128" cy="3435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IK\Desktop\Дедо\IMG_2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51696" y="-571286"/>
            <a:ext cx="6248811" cy="8056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IK\Desktop\Дедо\IMG_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82006">
            <a:off x="549021" y="-530670"/>
            <a:ext cx="3016369" cy="4021825"/>
          </a:xfrm>
          <a:prstGeom prst="ellipse">
            <a:avLst/>
          </a:prstGeom>
          <a:noFill/>
        </p:spPr>
      </p:pic>
      <p:pic>
        <p:nvPicPr>
          <p:cNvPr id="5123" name="Picture 3" descr="C:\Users\ERIK\Desktop\Дедо\IMG_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91572">
            <a:off x="4204556" y="1820441"/>
            <a:ext cx="3956456" cy="5275274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612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1956-57 участвовал в операции </a:t>
            </a:r>
            <a:r>
              <a:rPr lang="en-US" dirty="0" smtClean="0"/>
              <a:t>“</a:t>
            </a:r>
            <a:r>
              <a:rPr lang="ru-RU" dirty="0" smtClean="0"/>
              <a:t>Вихрь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smtClean="0"/>
              <a:t>( </a:t>
            </a:r>
            <a:r>
              <a:rPr lang="ru-RU" dirty="0" smtClean="0"/>
              <a:t>Венгерское Восстание ) , причиной послужило недовольство венгерского населения просоветским режимом (Контрреволюция в Венгрии1956 г.) . Был ранен в голову, в последствии </a:t>
            </a:r>
            <a:r>
              <a:rPr lang="ru-RU" smtClean="0"/>
              <a:t>был </a:t>
            </a:r>
            <a:r>
              <a:rPr lang="ru-RU" smtClean="0"/>
              <a:t>госпитализирован. </a:t>
            </a:r>
            <a:endParaRPr lang="ru-RU" dirty="0"/>
          </a:p>
        </p:txBody>
      </p:sp>
      <p:pic>
        <p:nvPicPr>
          <p:cNvPr id="3074" name="Picture 2" descr="C:\Users\ERIK\Desktop\Дедо\IMG_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970330" cy="3960440"/>
          </a:xfrm>
          <a:prstGeom prst="rect">
            <a:avLst/>
          </a:prstGeom>
          <a:noFill/>
        </p:spPr>
      </p:pic>
      <p:pic>
        <p:nvPicPr>
          <p:cNvPr id="3075" name="Picture 3" descr="C:\Users\ERIK\Desktop\Дедо\IMG_2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892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Служил 13 лет. За это  время был награждён медалями и орденами СССР: </a:t>
            </a:r>
            <a:endParaRPr lang="ru-RU" dirty="0"/>
          </a:p>
        </p:txBody>
      </p:sp>
      <p:pic>
        <p:nvPicPr>
          <p:cNvPr id="6146" name="Picture 2" descr="C:\Users\ERIK\Desktop\Дедо\IMG_2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390778" cy="34449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9807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Медаль Гвардии</a:t>
            </a:r>
            <a:endParaRPr lang="ru-RU" dirty="0"/>
          </a:p>
        </p:txBody>
      </p:sp>
      <p:pic>
        <p:nvPicPr>
          <p:cNvPr id="6147" name="Picture 3" descr="C:\Users\ERIK\Desktop\Дедо\IMG_2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4000528" cy="3375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571612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Медаль за безупречную службу в Вооруженных силах СССР</a:t>
            </a:r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20608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1966 году дедушка возвращается в Армянскую ССР , поступает в Академию Народного Хозяйства (АНХ) , затем становится членом коммунистической партии , после чего назначается на должность заместителя министра торговли . За это время получает награды «За долголетний добросовестный труд» перед Отечеством</a:t>
            </a:r>
            <a:r>
              <a:rPr lang="en-US" sz="2000" dirty="0" smtClean="0"/>
              <a:t> </a:t>
            </a:r>
            <a:r>
              <a:rPr lang="ru-RU" sz="2000" dirty="0" smtClean="0"/>
              <a:t>и становится «Победителем  соцсоревнования» в 1973 году.</a:t>
            </a:r>
            <a:endParaRPr lang="ru-RU" sz="2000" dirty="0"/>
          </a:p>
        </p:txBody>
      </p:sp>
      <p:pic>
        <p:nvPicPr>
          <p:cNvPr id="7170" name="Picture 2" descr="C:\Users\ERIK\Desktop\Дедо\IMG_2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652847" cy="3600400"/>
          </a:xfrm>
          <a:prstGeom prst="rect">
            <a:avLst/>
          </a:prstGeom>
          <a:noFill/>
        </p:spPr>
      </p:pic>
      <p:pic>
        <p:nvPicPr>
          <p:cNvPr id="7171" name="Picture 3" descr="C:\Users\ERIK\Desktop\Дедо\IMG_2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217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SAFARYAN</dc:creator>
  <cp:lastModifiedBy>Богапчик</cp:lastModifiedBy>
  <cp:revision>24</cp:revision>
  <dcterms:created xsi:type="dcterms:W3CDTF">2013-12-08T16:40:11Z</dcterms:created>
  <dcterms:modified xsi:type="dcterms:W3CDTF">2013-12-10T07:18:36Z</dcterms:modified>
</cp:coreProperties>
</file>