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70" r:id="rId2"/>
    <p:sldId id="282" r:id="rId3"/>
    <p:sldId id="283" r:id="rId4"/>
    <p:sldId id="256" r:id="rId5"/>
    <p:sldId id="257" r:id="rId6"/>
    <p:sldId id="271" r:id="rId7"/>
    <p:sldId id="258" r:id="rId8"/>
    <p:sldId id="259" r:id="rId9"/>
    <p:sldId id="272" r:id="rId10"/>
    <p:sldId id="277" r:id="rId11"/>
    <p:sldId id="273" r:id="rId12"/>
    <p:sldId id="279" r:id="rId13"/>
    <p:sldId id="260" r:id="rId14"/>
    <p:sldId id="274" r:id="rId15"/>
    <p:sldId id="278" r:id="rId16"/>
    <p:sldId id="262" r:id="rId17"/>
    <p:sldId id="261" r:id="rId18"/>
    <p:sldId id="276" r:id="rId19"/>
    <p:sldId id="264" r:id="rId20"/>
    <p:sldId id="265" r:id="rId21"/>
    <p:sldId id="266" r:id="rId22"/>
    <p:sldId id="275" r:id="rId23"/>
    <p:sldId id="267" r:id="rId24"/>
    <p:sldId id="268" r:id="rId25"/>
    <p:sldId id="280" r:id="rId26"/>
    <p:sldId id="263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0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87E90-BC06-4166-A1D6-7D3E14E909B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54E8F-8A0D-4624-A1F0-F6FC98BA8F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92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54E8F-8A0D-4624-A1F0-F6FC98BA8FC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142852"/>
            <a:ext cx="8477280" cy="63104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        </a:t>
            </a:r>
            <a:r>
              <a:rPr lang="ru-RU" sz="3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СОШ№289</a:t>
            </a:r>
          </a:p>
          <a:p>
            <a:pPr algn="ctr"/>
            <a:r>
              <a:rPr lang="ru-RU" sz="5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СВАО </a:t>
            </a:r>
          </a:p>
          <a:p>
            <a:pPr algn="ctr"/>
            <a:r>
              <a:rPr lang="ru-RU" sz="5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  <a:endParaRPr lang="en-US" sz="5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презентации:</a:t>
            </a:r>
          </a:p>
          <a:p>
            <a:pPr algn="ctr"/>
            <a:r>
              <a:rPr lang="ru-RU" sz="5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Пискарева Олеся </a:t>
            </a:r>
            <a:r>
              <a:rPr lang="ru-RU" sz="5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«А "класс</a:t>
            </a:r>
            <a:endParaRPr lang="en-US" sz="5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</a:p>
          <a:p>
            <a:pPr algn="ctr"/>
            <a:r>
              <a:rPr lang="ru-RU" sz="5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Спирина Надежда Ивановна</a:t>
            </a:r>
          </a:p>
          <a:p>
            <a:pPr algn="ctr"/>
            <a:r>
              <a:rPr lang="ru-RU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2013г</a:t>
            </a:r>
            <a:endParaRPr lang="ru-RU" sz="29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1090349_01_Le_Vent_Le_Cri_Premier_Theme_V.C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33265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3573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7 "А" класс, 1937 год.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Содержимое 7" descr="000[7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928802"/>
            <a:ext cx="5357850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01_thumb[5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143116"/>
            <a:ext cx="27813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57224" y="5429264"/>
            <a:ext cx="231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Зоя Космодемьянская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1071546"/>
            <a:ext cx="8686800" cy="2238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9 «А» класс</a:t>
            </a:r>
            <a:r>
              <a:rPr lang="en-US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 1939 Г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1268975028_f35d6ad3c3ecfa6e4b4bbf57f31_pre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6156531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285860"/>
            <a:ext cx="2058036" cy="4529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715140" y="600076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Зоя Космодемьянская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730[15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928802"/>
            <a:ext cx="550072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142852"/>
            <a:ext cx="8410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Зоя и Шура Космодемьянские на дне рождения их одноклассницы</a:t>
            </a:r>
            <a:endParaRPr lang="ru-RU" sz="2800" b="1" dirty="0">
              <a:solidFill>
                <a:srgbClr val="9009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1730[15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928802"/>
            <a:ext cx="2133612" cy="261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57224" y="4786322"/>
            <a:ext cx="231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Зоя Космодемьянская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Сочинение Зои Космодемьянской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4" descr="1579682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2819400" cy="407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215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429124" y="1571612"/>
            <a:ext cx="4183062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85852" y="592933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Зоя 1937г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8 ноября 1936 год. Домашняя работа</a:t>
            </a:r>
            <a:endParaRPr lang="ru-RU" dirty="0"/>
          </a:p>
        </p:txBody>
      </p:sp>
      <p:pic>
        <p:nvPicPr>
          <p:cNvPr id="5" name="Содержимое 4" descr="Альбом для рисования Зои Космодемьянско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4064000" cy="2529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8 ноября 1936 год. Домашняя работа. Зарисовка куба и закрашивание его в 3 цвета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786314" y="2571744"/>
            <a:ext cx="41148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2844" y="45005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Альбом для рисования Зои Космодемьянской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3211" y="53262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Зарисовка куба и закрашивание его в 3 цвета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b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Зои Космодемьянской</a:t>
            </a:r>
            <a:b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1944год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IMG_1259[16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857364"/>
            <a:ext cx="8064896" cy="4739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Первое письмо, присланное Зоей с трудового фронта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4286280" cy="521497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«Здравствуй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милая мамочка! Пишу тебе с места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т.е из совхоза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около 80 км от Москвы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куда мы должны были приехать. Нас поселили в избе всем классом(только девочки).Сейчас  мы все там убрали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привели в порядок свои вещи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постелили кровати. Милая мамочка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обо мне не беспокойся. Я о тебе очень часто вспоминаю и уже скучаю. Дружу с Ниной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которой я тебе говорила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завтрашнего дня выйдем на работу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сегодня будем отдыхать с дороги. Зоя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тебя крепко любящая.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P.S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моем питании не беспокойся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карточки наши не нужны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Нам будут давать хлеб по списку (600г в день)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ервое письмо, присланное Зоей с трудового фронта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000628" y="1428736"/>
            <a:ext cx="3595687" cy="485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Минирование дороги</a:t>
            </a:r>
            <a:endParaRPr lang="ru-RU" b="1" dirty="0">
              <a:solidFill>
                <a:srgbClr val="9009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31 октября 1941 года Зоя, в числе 2000 комсомольцев-добровольцев, явилась к месту сбора в кинотеатре «Колизей» и оттуда была доставлена в диверсионную школу.</a:t>
            </a:r>
          </a:p>
          <a:p>
            <a:pPr>
              <a:buNone/>
            </a:pPr>
            <a:r>
              <a:rPr lang="ru-RU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Став бойцом разведывательно-диверсионной части, официально носившей название «партизанской части 9903 штаба Западного фронта». </a:t>
            </a:r>
          </a:p>
          <a:p>
            <a:pPr>
              <a:buNone/>
            </a:pPr>
            <a:endParaRPr lang="ru-RU" sz="2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После короткого обучения Зоя в составе группы была 4 ноября переброшена в район Волоколамска, где группа успешно справилась с заданием (минированием дороги).</a:t>
            </a:r>
          </a:p>
          <a:p>
            <a:endParaRPr lang="ru-RU" sz="35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285728"/>
            <a:ext cx="8839200" cy="1343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Дом, в котором жила Зоя с 1932 по 1941 г. </a:t>
            </a:r>
            <a:r>
              <a:rPr lang="ru-RU" sz="2200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Александровский проезд Тимирязевского района </a:t>
            </a:r>
            <a:br>
              <a:rPr lang="ru-RU" sz="2200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г. Москвы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Дом, в котором жила Зоя с 1932 по 1941 г. (Александровский проезд Тимирязевского района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57364"/>
            <a:ext cx="6385837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подвиг</a:t>
            </a:r>
            <a:endParaRPr lang="ru-RU" b="1" dirty="0">
              <a:solidFill>
                <a:srgbClr val="9009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50720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   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ноября Зоя с группой партизан перешла линию фронта. В их задачу входило проведение тактики «выжженной земли» – уничтожение домов в деревнях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занятых немцами. </a:t>
            </a:r>
          </a:p>
          <a:p>
            <a:pPr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Петрищеве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где стояла кавалерийская часть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Зоя сожгла конюшню с 17 лошадьми. На следующий день она попыталась поджечь ещё одну конюшню – с 200 лошадьми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 ее заметил и обезоружил часовой. </a:t>
            </a:r>
          </a:p>
          <a:p>
            <a:pPr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На допросе Зоя не открыла своего имени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представилась Таней. </a:t>
            </a:r>
          </a:p>
          <a:p>
            <a:pPr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Таню спросили: - Это вы подожгли конюшню?</a:t>
            </a:r>
          </a:p>
          <a:p>
            <a:pPr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– Да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    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– Ваша цель?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– Уничтожить вас.</a:t>
            </a:r>
          </a:p>
          <a:p>
            <a:pPr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На вопросы о своих товарищах –партизанах девушка отвечать отказалась. Её били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гоняли полураздетую и босую по снегу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она молчала.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тром Зою повесили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согнав на казнь всех жителей  села.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5640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66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600" b="1" i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В жизни всегда есть место подвигу.</a:t>
            </a:r>
            <a:br>
              <a:rPr lang="ru-RU" sz="6600" b="1" i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ЗОЯ Космодемьянская</a:t>
            </a:r>
            <a:endParaRPr lang="ru-RU" sz="6600" b="1" i="1" dirty="0">
              <a:solidFill>
                <a:srgbClr val="90090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22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Казнь Зои Космодемьянской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4" descr="0a12ab7238bbd21bd7c0d52f8010e86c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5172056" cy="3883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214942" y="1214422"/>
            <a:ext cx="3786214" cy="53578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«Вы меня сейчас повесите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я не одна. Нас двести миллионов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всех не перевешаете. Вам отомстят за меня. Солдаты! Пока не поздно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сдавайтесь в плен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 равно победа будет за нами!»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86800" cy="7953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Письмо матери Зои Космодемьянской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4267200" cy="50720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Один из немецких солдат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присутствовавших на казни Зои Космодемьянской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попал в плен. </a:t>
            </a:r>
          </a:p>
          <a:p>
            <a:pPr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Там он вспоминал: «Маленькая героиня вашего народа осталась тверда. Она не знала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что такое предательство. Она посинела от мороза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раны ее кровоточили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 она не сказала ничего»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4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714876" y="1857364"/>
            <a:ext cx="4214812" cy="345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Похороны Зои Космодемьянской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Похороны Зои К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443" y="1554163"/>
            <a:ext cx="634751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Грамота Президиума Верховного Совета СССР о присвоении Зое Космодемьянской звания Героя Советского Союза (посмертно)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4" descr="Грамота Президиума Верховного Совета СССР о присвоении Зое Космодемьянской звания Героя Советского Союз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43050"/>
            <a:ext cx="6607244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6370638" y="1500188"/>
            <a:ext cx="2773362" cy="1784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Мы всегда будем помнить о ее подвиге!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00174"/>
            <a:ext cx="4695828" cy="478634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По всей России на монументах застыла мужественная партизанка Зоя. </a:t>
            </a:r>
          </a:p>
          <a:p>
            <a:pPr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 ней написано много книг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созданы фильмы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ей посвящали свои произведения композиторы России.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Мы всегда будем помнить о ее подвиге!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огила_Зои_Космодемьянской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357818" y="1714488"/>
            <a:ext cx="3082925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92080" y="492919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Могила Зои Космодемьянской на Новодевичьем кладбище в Москве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Памятники Зое Космодемьянской</a:t>
            </a:r>
            <a:br>
              <a:rPr lang="ru-RU" sz="3100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 в с. Осиновый Гай Тамбовской области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4" descr="zo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285992"/>
            <a:ext cx="2979117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p1040574_640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000496" y="2071678"/>
            <a:ext cx="4645026" cy="3483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5400600" cy="5544616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Погибла за Родину Зоя,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 память о ней не умрёт. 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Немало в Отчизне героев, 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 помнит о каждом   народ. 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мы в песнях крылатых 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радостной жизни поём, 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наших рядах, как вожатый, 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Бессмертное имя её!</a:t>
            </a:r>
          </a:p>
          <a:p>
            <a:pPr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(П. Градов)</a:t>
            </a:r>
            <a:r>
              <a:rPr lang="ru-RU" b="1" dirty="0" smtClean="0"/>
              <a:t> 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20090513-162913-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0112" y="764704"/>
            <a:ext cx="3384376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628800"/>
            <a:ext cx="8458200" cy="372902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В ЖИЗНИ ВСЕГДА ЕСТЬ МЕСТО </a:t>
            </a:r>
            <a:r>
              <a:rPr lang="ru-RU" sz="4800" b="1" dirty="0" err="1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ПОДВИГу</a:t>
            </a:r>
            <a:r>
              <a:rPr lang="ru-RU" sz="4800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800" b="1" dirty="0">
              <a:solidFill>
                <a:srgbClr val="90090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посвящается</a:t>
            </a:r>
          </a:p>
          <a:p>
            <a:pPr marL="0" indent="0" algn="ctr">
              <a:buNone/>
            </a:pPr>
            <a:r>
              <a:rPr lang="ru-RU" sz="4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90-летию со дня рождения бесстрашной разведчицы </a:t>
            </a:r>
          </a:p>
          <a:p>
            <a:pPr marL="0" indent="0" algn="ctr">
              <a:buNone/>
            </a:pPr>
            <a:r>
              <a:rPr lang="ru-RU" sz="4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Зои Космодемьянской , погибшей 29 ноября 1941г. 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59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ЗОЯ КОСМОДЕМЬЯНСКАЯ</a:t>
            </a:r>
            <a:endParaRPr lang="ru-RU" b="1" dirty="0">
              <a:solidFill>
                <a:srgbClr val="9009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43050"/>
            <a:ext cx="4481514" cy="4437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«Вы меня сейчас повесите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я не одна. Нас двести миллионов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всех не перевешаете. Вам отомстят за меня. Солдаты! Пока не поздно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сдавайтесь в плен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 равно победа будет за нами!»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5041a_b3525b4b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357298"/>
            <a:ext cx="2857520" cy="4289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Любовь Тимофеевна, Зоя, Шура и Анатолий Петрович Космодемьянские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357298"/>
            <a:ext cx="4062410" cy="5143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Зоя Анатольевна Космодемьянская родилась 13 сентября 1923 года в селе Осино-Гай (Гавриловского района Тамбовской области)в семье потомственных местных священников. </a:t>
            </a:r>
          </a:p>
          <a:p>
            <a:pPr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Отец Зои – Анатолий Космодемьянский.</a:t>
            </a:r>
          </a:p>
          <a:p>
            <a:pPr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Мать - Любовь Чурикова. </a:t>
            </a:r>
          </a:p>
          <a:p>
            <a:pPr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Анатолий Космодемьянский умер в 1933 году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поэтому дети (Зоя и ее младший брат Александр) остались на воспитании матери.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Любовь Тимофеевна, Зоя, Шура и Анатолий Петрович Космодемьянские 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23528" y="1556792"/>
            <a:ext cx="4790604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571480"/>
            <a:ext cx="88392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Дом Космодемьянских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d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477776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143636" y="1643050"/>
            <a:ext cx="2571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 котором жила семья Космодемьянских.(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Гавриловского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района Тамбовской области, село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Осино-Гай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Александр Космодемьянский</a:t>
            </a:r>
            <a:endParaRPr lang="ru-RU" b="1" dirty="0">
              <a:solidFill>
                <a:srgbClr val="90090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4552952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Космодемьянский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(1925 – 1945)</a:t>
            </a:r>
          </a:p>
          <a:p>
            <a:pPr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Во время Великой Отечественной Войны  был командиром батареи самоходных артиллерийских установок. </a:t>
            </a:r>
          </a:p>
          <a:p>
            <a:pPr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Он погиб при штурме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Фирбруденкруга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Посмертно получил звание Героя Советского Союза.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shura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286380" y="1357298"/>
            <a:ext cx="3258494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643570" y="600076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Александр Космодемьянский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Комсомольский билет Зои Космодемьянской</a:t>
            </a:r>
            <a:endParaRPr lang="ru-RU" b="1" dirty="0">
              <a:solidFill>
                <a:srgbClr val="9009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омсомольский билет Зои Космодемьянской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500174"/>
            <a:ext cx="3143589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214810" y="1285860"/>
            <a:ext cx="4714908" cy="53578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школе Зоя училась хорошо, особенно увлекалась историей и литературой, мечтала поступить в Литературный институт. </a:t>
            </a:r>
          </a:p>
          <a:p>
            <a:pPr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октябре 1938 года Зоя вступила в ряды Ленинского комсомола. </a:t>
            </a:r>
          </a:p>
          <a:p>
            <a:pPr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1940 году Зоя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закончила 9-й класс средней школы №201 г. Москвы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en-US" sz="2800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900906"/>
                </a:solidFill>
                <a:latin typeface="Times New Roman" pitchFamily="18" charset="0"/>
                <a:cs typeface="Times New Roman" pitchFamily="18" charset="0"/>
              </a:rPr>
              <a:t> в которой учились Зоя и Александр Космодемьянские</a:t>
            </a:r>
            <a:endParaRPr lang="ru-RU" sz="2800" b="1" dirty="0">
              <a:solidFill>
                <a:srgbClr val="900906"/>
              </a:solidFill>
            </a:endParaRPr>
          </a:p>
        </p:txBody>
      </p:sp>
      <p:pic>
        <p:nvPicPr>
          <p:cNvPr id="5" name="Содержимое 4" descr="shkola-staraya-1024x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422499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shkola-novoe-1024x490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800600" y="1857365"/>
            <a:ext cx="4177651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4143380"/>
            <a:ext cx="3238518" cy="2428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71472" y="4572008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которой учились Зоя и Александр Космодемьянские (старое здание)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3929066"/>
            <a:ext cx="19287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которой учились Зоя и Александр Космодемьянские (новое здание)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407</TotalTime>
  <Words>973</Words>
  <Application>Microsoft Office PowerPoint</Application>
  <PresentationFormat>Экран (4:3)</PresentationFormat>
  <Paragraphs>96</Paragraphs>
  <Slides>27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Презентация PowerPoint</vt:lpstr>
      <vt:lpstr> В жизни всегда есть место подвигу. ЗОЯ Космодемьянская</vt:lpstr>
      <vt:lpstr>Презентация PowerPoint</vt:lpstr>
      <vt:lpstr>ЗОЯ КОСМОДЕМЬЯНСКАЯ</vt:lpstr>
      <vt:lpstr>Любовь Тимофеевна, Зоя, Шура и Анатолий Петрович Космодемьянские </vt:lpstr>
      <vt:lpstr>Дом Космодемьянских </vt:lpstr>
      <vt:lpstr>Александр Космодемьянский</vt:lpstr>
      <vt:lpstr>Комсомольский билет Зои Космодемьянской</vt:lpstr>
      <vt:lpstr>Школа, в которой учились Зоя и Александр Космодемьянские</vt:lpstr>
      <vt:lpstr>7 "А" класс, 1937 год.  </vt:lpstr>
      <vt:lpstr>9 «А» класс, 1939 Г  </vt:lpstr>
      <vt:lpstr>Зоя и Шура Космодемьянские на дне рождения их одноклассницы</vt:lpstr>
      <vt:lpstr>Сочинение Зои Космодемьянской  </vt:lpstr>
      <vt:lpstr>8 ноября 1936 год. Домашняя работа</vt:lpstr>
      <vt:lpstr>Паспорт  Зои Космодемьянской 1944год </vt:lpstr>
      <vt:lpstr>Первое письмо, присланное Зоей с трудового фронта </vt:lpstr>
      <vt:lpstr>Минирование дороги</vt:lpstr>
      <vt:lpstr>Дом, в котором жила Зоя с 1932 по 1941 г. Александровский проезд Тимирязевского района  г. Москвы </vt:lpstr>
      <vt:lpstr>подвиг</vt:lpstr>
      <vt:lpstr>Казнь Зои Космодемьянской </vt:lpstr>
      <vt:lpstr>Письмо матери Зои Космодемьянской </vt:lpstr>
      <vt:lpstr>Похороны Зои Космодемьянской </vt:lpstr>
      <vt:lpstr>Грамота Президиума Верховного Совета СССР о присвоении Зое Космодемьянской звания Героя Советского Союза (посмертно) </vt:lpstr>
      <vt:lpstr>Мы всегда будем помнить о ее подвиге! </vt:lpstr>
      <vt:lpstr>Памятники Зое Космодемьянской  в с. Осиновый Гай Тамбовской области </vt:lpstr>
      <vt:lpstr>Презентация PowerPoint</vt:lpstr>
      <vt:lpstr>В ЖИЗНИ ВСЕГДА ЕСТЬ МЕСТО ПОДВИГу…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Дербасов</cp:lastModifiedBy>
  <cp:revision>72</cp:revision>
  <dcterms:modified xsi:type="dcterms:W3CDTF">2013-11-27T07:26:35Z</dcterms:modified>
</cp:coreProperties>
</file>