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97" r:id="rId2"/>
    <p:sldId id="298" r:id="rId3"/>
    <p:sldId id="291" r:id="rId4"/>
    <p:sldId id="294" r:id="rId5"/>
    <p:sldId id="301" r:id="rId6"/>
    <p:sldId id="292" r:id="rId7"/>
    <p:sldId id="295" r:id="rId8"/>
    <p:sldId id="272" r:id="rId9"/>
    <p:sldId id="303" r:id="rId10"/>
    <p:sldId id="304" r:id="rId11"/>
    <p:sldId id="305" r:id="rId12"/>
    <p:sldId id="302" r:id="rId13"/>
    <p:sldId id="299" r:id="rId14"/>
    <p:sldId id="300" r:id="rId15"/>
    <p:sldId id="29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172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88EAD-DADA-44AB-BB53-88561915BB1C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83BCC-5D0C-43E2-BFD6-D919E00D6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57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3BCC-5D0C-43E2-BFD6-D919E00D670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14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3BCC-5D0C-43E2-BFD6-D919E00D670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642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706A-62E4-4B62-B8C0-68186EB7D988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9E52-0E94-43FF-B051-AB03ED5A4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2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706A-62E4-4B62-B8C0-68186EB7D988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9E52-0E94-43FF-B051-AB03ED5A4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30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706A-62E4-4B62-B8C0-68186EB7D988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9E52-0E94-43FF-B051-AB03ED5A4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38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706A-62E4-4B62-B8C0-68186EB7D988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9E52-0E94-43FF-B051-AB03ED5A4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19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706A-62E4-4B62-B8C0-68186EB7D988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9E52-0E94-43FF-B051-AB03ED5A4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43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706A-62E4-4B62-B8C0-68186EB7D988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9E52-0E94-43FF-B051-AB03ED5A4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28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706A-62E4-4B62-B8C0-68186EB7D988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9E52-0E94-43FF-B051-AB03ED5A4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03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706A-62E4-4B62-B8C0-68186EB7D988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9E52-0E94-43FF-B051-AB03ED5A4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35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706A-62E4-4B62-B8C0-68186EB7D988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9E52-0E94-43FF-B051-AB03ED5A4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0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706A-62E4-4B62-B8C0-68186EB7D988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9E52-0E94-43FF-B051-AB03ED5A4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706A-62E4-4B62-B8C0-68186EB7D988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9E52-0E94-43FF-B051-AB03ED5A4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42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6706A-62E4-4B62-B8C0-68186EB7D988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19E52-0E94-43FF-B051-AB03ED5A4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3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azarevskoe.moykrai.ru/lazarevtsy/7425-90-let-so-dnya-rozhdeniya-geroya-sovetskogo-soyuza-alekseya-petrovicha-malysheva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lb-school.ru/img/gallery/img353.jpe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www.stlb-school.ru/img/gallery/img355.jpe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tlb-school.ru/img/gallery/img352.jpe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stlb-school.ru/img/gallery/img354.jpeg" TargetMode="Externa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408" y="1196752"/>
            <a:ext cx="8079600" cy="30685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Благодаря кружку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следам героев…»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узнали о наших земляках-героях Советского союза…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3429000"/>
            <a:ext cx="67656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Выполнили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Ученики 4 А класса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Гуссамов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Шамиль Владиславович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Сыраев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Ранель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Русланович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кружка «По следам героев…»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Садыкова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Мунира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Гумеровна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71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Родина Героя Советского Союза Алексея Петровича Малышева - деревня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Паново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Лаишевского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района.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 1957 года он служил в Краснодарском крае, а с 1967 г. - в городе Сочи. И везде увековечена память о нем.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Краснодаре на мемориальной арке «Ими гордится Кубань» золотом выбито имя Алексея Петровича. Можно прочесть его фамилию и в Сочи на памятной стене «Благородные сочинцы помнят их имена». В Краснодарском крае и в Сочи, как и 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Лаишевском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районе, его считают своим.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30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038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Парк Победы. Аллея Героев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Архив №2 2017\ЗУУУР САЙТКА\САйтка Яңалыклар\Сайт кыйпылчыклары\Золотое перо 2015\Вагапова Маргарита\Никто не забыт, ничто не забыто Вагапова Маргарита\Герой Советского СоюзаМалышев А.П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6" y="1916832"/>
            <a:ext cx="2640971" cy="1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Архив №2 2017\ЗУУУР САЙТКА\САйтка Яңалыклар\Сайт кыйпылчыклары\Золотое перо 2015\Вагапова Маргарита\Никто не забыт, ничто не забыто Вагапова Маргарита\Герой Советского Союза Козлов С.И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16832"/>
            <a:ext cx="1980728" cy="264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Архив №2 2017\ЗУУУР САЙТКА\САйтка Яңалыклар\Сайт кыйпылчыклары\Золотое перо 2015\Вагапова Маргарита\Никто не забыт, ничто не забыто Вагапова Маргарита\Герой Советского Союза Матвеев И.С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02" y="1916832"/>
            <a:ext cx="1951543" cy="260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Архив №2 2017\ЗУУУР САЙТКА\САйтка Яңалыклар\Сайт кыйпылчыклары\Золотое перо 2015\Вагапова Маргарита\Никто не забыт, ничто не забыто Вагапова Маргарита\Герой Советского Союза Сергеев А.Т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66" y="1916832"/>
            <a:ext cx="1980728" cy="264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7148" y="4809881"/>
            <a:ext cx="8429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Аллея Героев включает 6 скульптур. 4 бюста увековечили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лаишевцев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-Героев Советского Союза: Матвеева Ивана Степановича, Сергеева Александра Терентьевича, Козлова Степана Игнатьевича, Малышева Алексея Петровича. 2 скульптуры посвящены полным кавалерам Ордена Славы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Заббарову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Каюму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Закировича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Наумовичу Петру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Ивановичу.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4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Мунира Гумеровна\Documents\IMG_561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8"/>
          <a:stretch/>
        </p:blipFill>
        <p:spPr bwMode="auto">
          <a:xfrm>
            <a:off x="2843808" y="1353835"/>
            <a:ext cx="589050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6164" y="2924944"/>
            <a:ext cx="1691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 второй родине Алексея Петровича его тоже чтут и помнят»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7151" y="2549129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Фаина Малышева: </a:t>
            </a:r>
          </a:p>
        </p:txBody>
      </p:sp>
    </p:spTree>
    <p:extLst>
      <p:ext uri="{BB962C8B-B14F-4D97-AF65-F5344CB8AC3E}">
        <p14:creationId xmlns:p14="http://schemas.microsoft.com/office/powerpoint/2010/main" val="71470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унира Гумеровна\Documents\IMG_56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7164288" cy="402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5154656"/>
            <a:ext cx="87849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дова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героя Фаина Андреевна Малышева с дочерью Ноной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Алексеевной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Источник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  <a:hlinkClick r:id="rId3"/>
              </a:rPr>
              <a:t>Лазаревские новости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91880" y="1066963"/>
            <a:ext cx="5364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Героями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рождаются…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4385" y="1700808"/>
            <a:ext cx="7704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Алексей Петрович 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24 ноября 1998 года, похоронен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Сочи 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центре на горе Героев, где стоят обелиска 104 погибшим воинам.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именем названы Столбищенская школа, поисковый отряд «Отечество», школа №75 города Сочи. 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24 ноября отмечался День памяти Героя Советского Союза и нашего земляка Алексея Петровича Малышева. Ровно 20 лет назад он ушел из жизни.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памятный день на Горке героев микрорайона Лазаревское в Сочи, где захоронен Алексей Петрович, состоялся митинг "День Памяти".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Мунира Гумеровна\Documents\г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81128"/>
            <a:ext cx="2304256" cy="120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82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376" y="3202626"/>
            <a:ext cx="8229600" cy="11521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 гордимся своим земляком-героем и гордимся, что учимся в школе, которая носит его имя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72120" y="1988840"/>
            <a:ext cx="1873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40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93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61014" y="1196752"/>
            <a:ext cx="6486068" cy="1008112"/>
          </a:xfrm>
        </p:spPr>
        <p:txBody>
          <a:bodyPr>
            <a:normAutofit/>
          </a:bodyPr>
          <a:lstStyle/>
          <a:p>
            <a:pPr algn="ctr"/>
            <a:r>
              <a:rPr lang="tt-RU" sz="2800" dirty="0" smtClean="0">
                <a:solidFill>
                  <a:srgbClr val="C00000"/>
                </a:solidFill>
                <a:effectLst/>
              </a:rPr>
              <a:t>Земляки-герои советского союза </a:t>
            </a:r>
            <a:endParaRPr lang="ru-RU" sz="2800" dirty="0">
              <a:solidFill>
                <a:srgbClr val="C00000"/>
              </a:solidFill>
              <a:effectLst/>
            </a:endParaRP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1259632" y="4165279"/>
            <a:ext cx="7772400" cy="150018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Иван Степанович Матвеев, Александр Терентьевич Сергеев,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Степан </a:t>
            </a:r>
            <a:r>
              <a:rPr lang="ru-RU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Игнатьевич Козлов и Алексей Петрович 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Малышев</a:t>
            </a:r>
            <a:endParaRPr lang="ru-RU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stlb-school.ru/img/gallery/icons/img355.jpe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0849"/>
            <a:ext cx="1512168" cy="224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stlb-school.ru/img/gallery/icons/img354.jpeg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060848"/>
            <a:ext cx="1759956" cy="2317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stlb-school.ru/img/gallery/icons/img352.jpeg">
            <a:hlinkClick r:id="rId6" tgtFrame="&quot;_blank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9"/>
            <a:ext cx="1703065" cy="2247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www.stlb-school.ru/img/gallery/icons/img353.jpeg">
            <a:hlinkClick r:id="rId8" tgtFrame="&quot;_blank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060848"/>
            <a:ext cx="1373500" cy="2247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035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962471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Наша школа носит имя нашего земляка, </a:t>
            </a:r>
            <a:endParaRPr lang="tt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Героя </a:t>
            </a:r>
            <a:r>
              <a:rPr lang="tt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Советского Союза </a:t>
            </a:r>
            <a:endParaRPr lang="tt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Алексея Петровича </a:t>
            </a:r>
            <a:r>
              <a:rPr lang="tt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Малышева</a:t>
            </a: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Мунира Гумеровна\Desktop\проектная деятельность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4431277" cy="332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6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1001295"/>
            <a:ext cx="6068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Нам стало интересно: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кем он был? Каким человеком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Ясминэ кулмэк\Даша белән Рита\олимпиада рита и даша\P10142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04"/>
          <a:stretch/>
        </p:blipFill>
        <p:spPr bwMode="auto">
          <a:xfrm>
            <a:off x="3203848" y="2266362"/>
            <a:ext cx="2697452" cy="350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Ясминэ кулмэк\Даша белән Рита\олимпиада рита и даша\P101427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8" r="46935" b="9425"/>
          <a:stretch/>
        </p:blipFill>
        <p:spPr bwMode="auto">
          <a:xfrm>
            <a:off x="7139060" y="1886386"/>
            <a:ext cx="1747568" cy="381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Desktop\АГАТА\АААА\Дети ВОВ\Дети\Малышев А.П\Малыш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8" y="1916854"/>
            <a:ext cx="2036242" cy="282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04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АГАТА\АААА\Дети ВОВ\Дети\Малышев А.П\Малышев 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4" y="2271367"/>
            <a:ext cx="4044325" cy="281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esktop\АГАТА\АААА\Дети ВОВ\Дети\Малышев А.П\Малышев Алексей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1367"/>
            <a:ext cx="4247557" cy="281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1268760"/>
            <a:ext cx="5094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Какие подвиги совершил?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0937" y="1556792"/>
            <a:ext cx="5976664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 ресурс: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айт«Герои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страны»;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Школьная библиотека -  «Книга Героев»;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Школьный музей ВОВ им.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А.П.Малышева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Краевед музей  им.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Г.Р.Державина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Боевой Славы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Лаишевского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E:\тукай 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2007">
            <a:off x="6941658" y="1378351"/>
            <a:ext cx="1624155" cy="223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Мунира Гумеровна\Documents\p20161126140726-9910503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231" y="4005064"/>
            <a:ext cx="2920162" cy="164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233626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больше узнать о нашем земляке-герое, </a:t>
            </a:r>
            <a:endParaRPr lang="ru-RU" sz="2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обратились к следующим ресурсам: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716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666" y="1418853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Вот, что мы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узнали…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9486" y="2564904"/>
            <a:ext cx="72169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Уроженец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деревни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Паново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Лаишевского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района Алексей Петрович Малышев с малых лет остался круглым сиротой: в 1932 году умер отец, а через два года - мать. Тяжелая жизнь при­вела его в Казань – искать заработки. Имея всего пять классов образования, стал работать токарем на заводе.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424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171400"/>
            <a:ext cx="6448760" cy="158903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Алексей Петрович Малышев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7560840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ноября 1943 года Малышев ушел добровольцем на фронт. Первое боевое крещение прошел в феврале 1944 года в качестве командира отделе­ния 696 стрелкового полка (383-я стрелковая ди­визия, 1-й Белорусский фронт). 5 февраля 1945 года сержант Малышев в числе первых преодолел реку Одер в районе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г.Фюрстенберг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Под сильным огнем про­тивника во время переправы спас от гибели ко­мандира роты. Затем в бою за плацдарм участво­вал в отражении трех контратак врага. В руко­пашной схватке Малышев уничтожил десять гитлеровцев,   воодушевляя товарищей на подвиг.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268760"/>
            <a:ext cx="10096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44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452596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Указом Президиума Верховного Совета СССР от 24 марта 1945 года сержант Алексей Малышев был удостоен высокого звания Героя Советского Союза с вручением ордена Ленина и медали «Золотая Звезда».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После окончания войны Малышев продолжил службу в Советской Армии. Окончил Пермское пехотное училище. Долгое время был Лазаревским районным военным комиссаром города Сочи. В октябре 1985 года в звании полковника он был уволен в запас. Умер 24 ноября 1998 года, похоронен в Сочи.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Был также награждён орденом Отечественной войны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1-й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степени и рядом медалей.</a:t>
            </a:r>
          </a:p>
        </p:txBody>
      </p:sp>
    </p:spTree>
    <p:extLst>
      <p:ext uri="{BB962C8B-B14F-4D97-AF65-F5344CB8AC3E}">
        <p14:creationId xmlns:p14="http://schemas.microsoft.com/office/powerpoint/2010/main" val="256211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450</Words>
  <Application>Microsoft Office PowerPoint</Application>
  <PresentationFormat>Экран (4:3)</PresentationFormat>
  <Paragraphs>52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Благодаря кружку  «По следам героев…»,  мы узнали о наших земляках-героях Советского союза…</vt:lpstr>
      <vt:lpstr>Земляки-герои советского союза </vt:lpstr>
      <vt:lpstr>Презентация PowerPoint</vt:lpstr>
      <vt:lpstr>Презентация PowerPoint</vt:lpstr>
      <vt:lpstr>Презентация PowerPoint</vt:lpstr>
      <vt:lpstr>Презентация PowerPoint</vt:lpstr>
      <vt:lpstr>Вот, что мы узнали…</vt:lpstr>
      <vt:lpstr>Алексей Петрович Малышев</vt:lpstr>
      <vt:lpstr>Презентация PowerPoint</vt:lpstr>
      <vt:lpstr>Презентация PowerPoint</vt:lpstr>
      <vt:lpstr>Парк Победы. Аллея Героев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Мы в Летописи</dc:title>
  <dc:creator>Сергей</dc:creator>
  <cp:lastModifiedBy>Мунира Гумеровна</cp:lastModifiedBy>
  <cp:revision>26</cp:revision>
  <dcterms:created xsi:type="dcterms:W3CDTF">2014-03-24T16:05:58Z</dcterms:created>
  <dcterms:modified xsi:type="dcterms:W3CDTF">2019-02-03T20:01:34Z</dcterms:modified>
</cp:coreProperties>
</file>