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3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45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33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0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73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3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70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2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622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6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3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6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8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3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1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2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6AFA95-0CC1-4003-B6F1-13749447B723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1BB83A-A5DD-4EBB-9615-2255BAD3A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8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3123" y="1838036"/>
            <a:ext cx="8315350" cy="1838037"/>
          </a:xfrm>
        </p:spPr>
        <p:txBody>
          <a:bodyPr>
            <a:normAutofit/>
          </a:bodyPr>
          <a:lstStyle/>
          <a:p>
            <a:r>
              <a:rPr lang="ru-RU" dirty="0" smtClean="0"/>
              <a:t>Память героям Великой Отечественной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3123" y="105574"/>
            <a:ext cx="8721749" cy="155170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ru-RU" sz="2200" dirty="0"/>
              <a:t>ФЕДЕРАЛЬНОЕ ГОСУДАРСТВЕННОЕ БЮДЖЕТНОЕ УЧРЕЖДЕНИЕ ВЫСШЕГО ОБРАЗОВАНИЯ </a:t>
            </a:r>
            <a:br>
              <a:rPr lang="ru-RU" sz="2200" dirty="0"/>
            </a:br>
            <a:r>
              <a:rPr lang="ru-RU" sz="2200" dirty="0"/>
              <a:t>«ОМСКИЙ ГОСУДАРСТВЕННЫЙ АГРАРНЫЙ УНИВЕРСИТЕТ ИМЕНИ П.А.СТОЛЫПИНА</a:t>
            </a:r>
            <a:r>
              <a:rPr lang="ru-RU" sz="2200" dirty="0" smtClean="0"/>
              <a:t>»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ВСЕРОССИЙСКИЙ КОНКУРС ИСТОРИЧЕСКИХ ИССЛЕДОВАТЕЛЬСКИХ РАБОТ 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«СТРАНИЦА СЕМЕЙНОЙ СЛАВЫ»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44015" y="3962400"/>
            <a:ext cx="3888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Гордость нашей семьи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03491" y="5380672"/>
            <a:ext cx="42949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Выполнила : студентка 1 курса</a:t>
            </a:r>
          </a:p>
          <a:p>
            <a:r>
              <a:rPr lang="ru-RU" dirty="0" smtClean="0"/>
              <a:t> Новикова Анастасия Григорьевна</a:t>
            </a:r>
          </a:p>
          <a:p>
            <a:r>
              <a:rPr lang="ru-RU" dirty="0" smtClean="0"/>
              <a:t>Руководитель: кандидат политических </a:t>
            </a:r>
          </a:p>
          <a:p>
            <a:r>
              <a:rPr lang="ru-RU" dirty="0"/>
              <a:t>н</a:t>
            </a:r>
            <a:r>
              <a:rPr lang="ru-RU" dirty="0" smtClean="0"/>
              <a:t>аук, доцент </a:t>
            </a:r>
          </a:p>
          <a:p>
            <a:r>
              <a:rPr lang="ru-RU" dirty="0" smtClean="0"/>
              <a:t>Филина Нина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5652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p.userapi.com/c845221/v845221647/18411b/eO_lZJT_Lz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" r="68" b="5516"/>
          <a:stretch/>
        </p:blipFill>
        <p:spPr bwMode="auto">
          <a:xfrm>
            <a:off x="0" y="249383"/>
            <a:ext cx="13080763" cy="63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318" y="686568"/>
            <a:ext cx="8347362" cy="3756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Жизнь после войны.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6710" y="1568640"/>
            <a:ext cx="9601196" cy="4536595"/>
          </a:xfrm>
        </p:spPr>
        <p:txBody>
          <a:bodyPr/>
          <a:lstStyle/>
          <a:p>
            <a:r>
              <a:rPr lang="ru-RU" dirty="0" smtClean="0"/>
              <a:t>Особым увлечением прадедушки была рыбалка: «Я очень люблю рыбалку, это моя жизнь. Когда ты сидишь на берегу с удочкой , все болезни отступают. Кроме того, скажу по секрету, время, проведенное на рыбалке , в годы жизни не засчитывается.»</a:t>
            </a:r>
          </a:p>
          <a:p>
            <a:r>
              <a:rPr lang="ru-RU" dirty="0" smtClean="0"/>
              <a:t>Как и для многих других ветеранов 9 мая , для моего прадедушки, был не просто праздником. Для него это был день памяти о тех кто, для кого фронтовые годы стали последними.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2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Гордость нашей семьи.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064" y="2549236"/>
            <a:ext cx="6533572" cy="4036290"/>
          </a:xfrm>
        </p:spPr>
        <p:txBody>
          <a:bodyPr/>
          <a:lstStyle/>
          <a:p>
            <a:r>
              <a:rPr lang="ru-RU" dirty="0" smtClean="0"/>
              <a:t>Новиков Степан Григорьевич- умер 15 октября 2012 года. Он всегда был и будет являться гордостью нашей семьи. И пусть он – военный радист – не сбивал вражеских самолётов, не подрывал танков и не стрелял в фашистов , он не меньше других внёс свой вклад в общую цель, имя которой </a:t>
            </a:r>
            <a:r>
              <a:rPr lang="ru-RU" smtClean="0"/>
              <a:t>ПОБЕДА. </a:t>
            </a:r>
            <a:endParaRPr lang="ru-RU" dirty="0"/>
          </a:p>
        </p:txBody>
      </p:sp>
      <p:pic>
        <p:nvPicPr>
          <p:cNvPr id="3074" name="Picture 2" descr="https://pp.userapi.com/c846417/v846417118/17f3ac/8Cqx4s7MIC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t="3209" r="3551" b="2912"/>
          <a:stretch/>
        </p:blipFill>
        <p:spPr bwMode="auto">
          <a:xfrm>
            <a:off x="7892877" y="2434818"/>
            <a:ext cx="2719705" cy="37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147" y="1619441"/>
            <a:ext cx="10111507" cy="161328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 </a:t>
            </a:r>
            <a:r>
              <a:rPr lang="ru-RU" sz="3600" b="1" dirty="0"/>
              <a:t>Список литературы.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700" dirty="0" smtClean="0"/>
              <a:t>1)В </a:t>
            </a:r>
            <a:r>
              <a:rPr lang="ru-RU" sz="2700" dirty="0"/>
              <a:t>работе использованы </a:t>
            </a:r>
            <a:r>
              <a:rPr lang="ru-RU" sz="2700" dirty="0" smtClean="0"/>
              <a:t>воспоминания </a:t>
            </a:r>
            <a:r>
              <a:rPr lang="ru-RU" sz="2700" dirty="0" err="1" smtClean="0"/>
              <a:t>Новикова.С.Г</a:t>
            </a:r>
            <a:r>
              <a:rPr lang="ru-RU" sz="2700" dirty="0" smtClean="0"/>
              <a:t>, </a:t>
            </a:r>
            <a:r>
              <a:rPr lang="ru-RU" sz="2700" dirty="0"/>
              <a:t>членов </a:t>
            </a:r>
            <a:r>
              <a:rPr lang="ru-RU" sz="2700" dirty="0" smtClean="0"/>
              <a:t>его </a:t>
            </a:r>
            <a:r>
              <a:rPr lang="ru-RU" sz="2700" dirty="0"/>
              <a:t>семьи, </a:t>
            </a:r>
            <a:r>
              <a:rPr lang="ru-RU" sz="2700" dirty="0" smtClean="0"/>
              <a:t>фотоматериалы </a:t>
            </a:r>
            <a:r>
              <a:rPr lang="ru-RU" sz="2700" dirty="0"/>
              <a:t>из семейного архива.</a:t>
            </a:r>
            <a:br>
              <a:rPr lang="ru-RU" sz="2700" dirty="0"/>
            </a:br>
            <a:r>
              <a:rPr lang="ru-RU" sz="2700" dirty="0" smtClean="0"/>
              <a:t>2)Книга «СОЛДАТЫ ПОБЕДЫ» Областная рабочая группа Руководитель </a:t>
            </a:r>
            <a:r>
              <a:rPr lang="ru-RU" sz="2700" smtClean="0"/>
              <a:t>П.П.Гноевых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>3)Сайт «Память народа» </a:t>
            </a:r>
            <a:r>
              <a:rPr lang="en-US" sz="2700" dirty="0"/>
              <a:t>https://pamyat-naroda.ru/heroes/podvig-chelovek_nagrazhdenie32546425/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2843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«НИКТО НЕ ЗАБЫТ, НИЧТО НЕ ЗАБЫТО»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каждым годом все меньше и меньше становится участников Великой Отечественной войны. Данная работа это дань памяти о моём прадедушке, который в годы страшной войны был связистом, и как и все рисковал своей жизнью.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effectLst/>
              </a:rPr>
              <a:t>«Подвиг </a:t>
            </a:r>
            <a:r>
              <a:rPr lang="ru-RU" b="0" dirty="0">
                <a:effectLst/>
              </a:rPr>
              <a:t>этот, будет в памяти жить И в наших сердцах гореть! Тех, кто с врагом был готов разделить, Поровну только смерть</a:t>
            </a:r>
            <a:r>
              <a:rPr lang="ru-RU" b="0" dirty="0" smtClean="0">
                <a:effectLst/>
              </a:rPr>
              <a:t>!»</a:t>
            </a:r>
            <a:r>
              <a:rPr lang="ru-RU" b="0" dirty="0">
                <a:effectLst/>
              </a:rPr>
              <a:t> </a:t>
            </a:r>
            <a:endParaRPr lang="ru-RU" dirty="0"/>
          </a:p>
        </p:txBody>
      </p:sp>
      <p:pic>
        <p:nvPicPr>
          <p:cNvPr id="1026" name="Picture 2" descr="https://pp.userapi.com/c845321/v845321997/181782/IkBKVwXfdy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1" r="3792" b="250"/>
          <a:stretch/>
        </p:blipFill>
        <p:spPr bwMode="auto">
          <a:xfrm>
            <a:off x="3639126" y="2548082"/>
            <a:ext cx="4608945" cy="36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55816" y="6288810"/>
            <a:ext cx="5375564" cy="415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Новиков Степан Григорьевич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21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0548" y="8539033"/>
            <a:ext cx="5180565" cy="8602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037" y="605584"/>
            <a:ext cx="7200345" cy="49468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Мой прадедушка, Новиков Степан Григорьевич родился в 1922 году в Кокчетавской обрасти, в крестьянской семье. Позже в 1930 году они с семьёй переехали в Петропавловск, где прожили всю жизнь. И не успев закончить среднюю школу началась война. Мой прадедушка был одним из первых кто откликнулся на призыв горкома отправиться на фронт. И спустя несколько дней, он был отправлен на месячные курсы радистов. Затем последовало обучение в Ташкенте, а потом в Москве. В апреле 1942 года дедушка был направлен в расположение 5 танкового корпуса Западного фронта, именно там он понял и увидел весь ужас настоящей войны: «Постоянные бомбежки, потери, и горе людей стали обыденностью» </a:t>
            </a:r>
            <a:endParaRPr lang="ru-RU" dirty="0"/>
          </a:p>
        </p:txBody>
      </p:sp>
      <p:pic>
        <p:nvPicPr>
          <p:cNvPr id="2050" name="Picture 2" descr="https://pp.userapi.com/c851324/v851324073/a30e0/OgqHVi8Y5H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t="3453" r="7752"/>
          <a:stretch/>
        </p:blipFill>
        <p:spPr bwMode="auto">
          <a:xfrm>
            <a:off x="7871382" y="706011"/>
            <a:ext cx="3544479" cy="51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7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545" y="814662"/>
            <a:ext cx="8266546" cy="5347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Тяжелые будни военное радиста.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548" y="1451041"/>
            <a:ext cx="5764797" cy="48573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Свою нелёгкую работу прадедушка описывал так: «Нашим рабочим местом с напарником Сергеем Кожевниковым была машина с </a:t>
            </a:r>
            <a:r>
              <a:rPr lang="ru-RU" dirty="0" err="1" smtClean="0"/>
              <a:t>тентованым</a:t>
            </a:r>
            <a:r>
              <a:rPr lang="ru-RU" dirty="0" smtClean="0"/>
              <a:t> кузовом легендарной «полуторки», там стояла рация, аккумуляторы, маленький двигатель для их зарядки, печка и одна скамейка для сна. Одна, потому что спать приходилось по очереди. Режим работы  выдержать было почти нереально: 12 часов отдыха, очень условного, и 12 часов безотрывного эфира. Просидеть 12 часов в наушниках очень тяжело  ведь слушать нужно было не модную музыку, а шифровки в виде нудной морзянки. Нашей задачей было поддержание постоянной связи со штабом бронетанковых моторизированных войск и соседними танковыми частями. Рация всегда была включенной, даже во время бомбёжек, когда все бежали в укрытия, мы следили за эфиром. Порой усталость была настолько сильной ,что мозг просто отключался даже не реагируя на разрывавшиеся рядом снаряды.</a:t>
            </a:r>
            <a:endParaRPr lang="ru-RU" dirty="0"/>
          </a:p>
        </p:txBody>
      </p:sp>
      <p:pic>
        <p:nvPicPr>
          <p:cNvPr id="1026" name="Picture 2" descr="https://pp.userapi.com/c850536/v850536073/9c75b/EsuS1AabZI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3971" r="3907" b="9713"/>
          <a:stretch/>
        </p:blipFill>
        <p:spPr bwMode="auto">
          <a:xfrm>
            <a:off x="6816436" y="1635601"/>
            <a:ext cx="4624239" cy="32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5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3330" y="631150"/>
            <a:ext cx="8328888" cy="5141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волосок от смерти.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891" y="1339272"/>
            <a:ext cx="6380017" cy="496916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 раз мой дедушка рисковал жизнью, избежать вражеских бомб помогала лишь постоянная смена дислокации, маскировка и – внутреннее чутье, именно оно не раз спасало ему жизнь.</a:t>
            </a:r>
          </a:p>
          <a:p>
            <a:r>
              <a:rPr lang="ru-RU" dirty="0" smtClean="0"/>
              <a:t>«Окопались мы как-то в лесу- рассказывал прадедушка, -но что-то не спокойно было на душе . Через некоторое время мы все-таки решили с водителем переехать в другой лесок. И как оказалось не зря, </a:t>
            </a:r>
            <a:r>
              <a:rPr lang="ru-RU" dirty="0" err="1" smtClean="0"/>
              <a:t>уче</a:t>
            </a:r>
            <a:r>
              <a:rPr lang="ru-RU" dirty="0" smtClean="0"/>
              <a:t> через час наше первое место в радиусе ста метров было буквально перепахано вражеской артиллерией.» </a:t>
            </a:r>
            <a:endParaRPr lang="ru-RU" dirty="0"/>
          </a:p>
        </p:txBody>
      </p:sp>
      <p:pic>
        <p:nvPicPr>
          <p:cNvPr id="2050" name="Picture 2" descr="https://pp.userapi.com/c844416/v844416997/189b8a/BmfWE9pZa2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3149" r="6820" b="2371"/>
          <a:stretch/>
        </p:blipFill>
        <p:spPr bwMode="auto">
          <a:xfrm>
            <a:off x="7767781" y="1145308"/>
            <a:ext cx="3260437" cy="480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4209" y="603442"/>
            <a:ext cx="7183580" cy="3479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волосок от смерти.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154546"/>
            <a:ext cx="9621982" cy="149532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Был еще один случай рассказывал прадедушка. В 1944 году в должности радиста командира корпуса он находился в Прибалтике. Вместе с генералом на американском «Дожде» они подъехали на один из КП. Командир направился в землянку, объявив 20 минутный привал. Но отдыхать на мягком сиденье авто прадедушка не стал: пошел искать своего боевого товарища. Не прошло и 10 минут , как с неба посыпались снаряды, один из которых точно попал в военный джип, водитель погиб.</a:t>
            </a:r>
            <a:endParaRPr lang="ru-RU" dirty="0"/>
          </a:p>
        </p:txBody>
      </p:sp>
      <p:pic>
        <p:nvPicPr>
          <p:cNvPr id="4" name="Picture 2" descr="https://pp.userapi.com/c845321/v845321997/181782/IkBKVwXfdy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1" r="3792" b="250"/>
          <a:stretch/>
        </p:blipFill>
        <p:spPr bwMode="auto">
          <a:xfrm>
            <a:off x="4249883" y="2751471"/>
            <a:ext cx="4321462" cy="34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45221/v845221647/184111/OvBAcI5wyO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4" r="640"/>
          <a:stretch/>
        </p:blipFill>
        <p:spPr bwMode="auto">
          <a:xfrm>
            <a:off x="9397" y="366451"/>
            <a:ext cx="12182603" cy="60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384" y="529551"/>
            <a:ext cx="9601196" cy="1303867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БОЕВОЙ ПУТЬ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682" y="730441"/>
            <a:ext cx="8670634" cy="1724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Жизнь после войны.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818" y="1263840"/>
            <a:ext cx="5936673" cy="457932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 счастью, много раз побывав на волосок от смерти, мой прадедушка остался жив. Закончив войну под </a:t>
            </a:r>
            <a:r>
              <a:rPr lang="ru-RU" dirty="0"/>
              <a:t>Б</a:t>
            </a:r>
            <a:r>
              <a:rPr lang="ru-RU" dirty="0" smtClean="0"/>
              <a:t>ерлином, он участвовал в разгроме </a:t>
            </a:r>
            <a:r>
              <a:rPr lang="ru-RU" dirty="0" err="1" smtClean="0"/>
              <a:t>бандеровцев</a:t>
            </a:r>
            <a:r>
              <a:rPr lang="ru-RU" dirty="0" smtClean="0"/>
              <a:t> Польше. В его арсенале «Медаль за отвагу», «Орден Отечества», «Медаль за освобождение Белоруссии». Вернувшись домой, устроился на работу радистом в Управление внутренних дел. Позже работал оперативным дежурным, а в 1970 году ушёл на пенсию. Но отдыхать не стал, еще много лет трудился в штабе гражданской обороны, а затем механиком- водителем. </a:t>
            </a:r>
          </a:p>
          <a:p>
            <a:r>
              <a:rPr lang="ru-RU" dirty="0" smtClean="0"/>
              <a:t>У прадедушки на первом месте всегда была семья, супруга Татьяна Максимовна , трое сыновей , четверо внуков и правнуки.</a:t>
            </a:r>
          </a:p>
          <a:p>
            <a:endParaRPr lang="ru-RU" dirty="0"/>
          </a:p>
        </p:txBody>
      </p:sp>
      <p:pic>
        <p:nvPicPr>
          <p:cNvPr id="4" name="Picture 2" descr="https://pp.userapi.com/c845322/v845322118/181825/vwoJP0HO5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91" y="1182256"/>
            <a:ext cx="2526655" cy="18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p.userapi.com/c846521/v846521647/1824c1/_7Xcz9Em8l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79640" y="2182495"/>
            <a:ext cx="2041634" cy="27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50228/v850228647/bc932/EUyzorvtrt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t="10446" r="4137"/>
          <a:stretch/>
        </p:blipFill>
        <p:spPr bwMode="auto">
          <a:xfrm rot="16200000">
            <a:off x="7140687" y="3610438"/>
            <a:ext cx="2100471" cy="28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1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</TotalTime>
  <Words>828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Память героям Великой Отечественной войны</vt:lpstr>
      <vt:lpstr>«НИКТО НЕ ЗАБЫТ, НИЧТО НЕ ЗАБЫТО»</vt:lpstr>
      <vt:lpstr>«Подвиг этот, будет в памяти жить И в наших сердцах гореть! Тех, кто с врагом был готов разделить, Поровну только смерть!» </vt:lpstr>
      <vt:lpstr>PowerPoint Presentation</vt:lpstr>
      <vt:lpstr>Тяжелые будни военное радиста.</vt:lpstr>
      <vt:lpstr>На волосок от смерти.</vt:lpstr>
      <vt:lpstr>На волосок от смерти.</vt:lpstr>
      <vt:lpstr>БОЕВОЙ ПУТЬ</vt:lpstr>
      <vt:lpstr>Жизнь после войны.</vt:lpstr>
      <vt:lpstr>PowerPoint Presentation</vt:lpstr>
      <vt:lpstr>Жизнь после войны.</vt:lpstr>
      <vt:lpstr>Гордость нашей семьи.</vt:lpstr>
      <vt:lpstr> Список литературы. 1)В работе использованы воспоминания Новикова.С.Г, членов его семьи, фотоматериалы из семейного архива. 2)Книга «СОЛДАТЫ ПОБЕДЫ» Областная рабочая группа Руководитель П.П.Гноевых. 3)Сайт «Память народа» https://pamyat-naroda.ru/heroes/podvig-chelovek_nagrazhdenie32546425/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Память героям Великой Отечественной войны</dc:title>
  <dc:creator>Анастасия Новикова</dc:creator>
  <cp:lastModifiedBy>1</cp:lastModifiedBy>
  <cp:revision>28</cp:revision>
  <dcterms:created xsi:type="dcterms:W3CDTF">2019-01-23T17:20:43Z</dcterms:created>
  <dcterms:modified xsi:type="dcterms:W3CDTF">2019-01-30T09:53:14Z</dcterms:modified>
</cp:coreProperties>
</file>