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ADA9A-A83C-4471-830D-885A86FCF8D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5ECDB-7CB0-44A1-AE0D-8A57CB028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8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1752600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Ежегодный международный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интернет-конкурс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«Страница семейной славы»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911533"/>
            <a:ext cx="7772400" cy="145682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Конкурсант: студентка Омского ГАУ, 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факультета ветеринарной медицины 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Баландина Е.Д.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Руководитель: кандидат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политических наук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Филина 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Нина Владимировна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/>
            </a:r>
            <a:br>
              <a:rPr lang="ru-RU" sz="2000" b="1" dirty="0">
                <a:solidFill>
                  <a:schemeClr val="bg1"/>
                </a:solidFill>
                <a:effectLst/>
              </a:rPr>
            </a:br>
            <a:endParaRPr lang="ru-RU" sz="2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8864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«Омский государственный аграрный университет имени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П.А.Столыпина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Омск, 2019г.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64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Николай Иванович Грибков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(1908—1989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125830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Подполковник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Советской Армии, участник Великой Отечественной войны, Герой Советского Союза (1945).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1298"/>
            <a:ext cx="2976488" cy="43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Николай Грибков родился 14 (27) мая 1908 год в городе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Елатьма(ныне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рабочий поселок городского типа) в семье служащего. Окончил девять классов школы, работал корреспондентом, а затем заместителем редактора районной газеты «Красный маяк». В ноябре 1941 года Грибков был призван на службу в Рабоче-крестьянскую Красную Армию. Был признан негодным к строевой службе, в составе строительного батальона занимался прокладкой железнодорожных путей. В 1942 году окончил курсы политсостава.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136904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сентября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1942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— на фронтах Великой Отечественной войны. В 1943 году окончил курсы усовершенствования командного состава, был назначен командиром роты 459-го стрелкового полка 42-й стрелковой дивизии.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63" y="2852936"/>
            <a:ext cx="5616624" cy="34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38164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24 марта 1945 года за «образцовое выполнение боевых заданий командования на фронте борьбы с немецкими захватчиками и проявленные при этом мужество и героизм» старший лейтенант Николай Грибков был удостоен высокого звания Героя Советского Союза с вручением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ордена Ленина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медали «Золотая Звезда»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номером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7600.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08" y="633731"/>
            <a:ext cx="2808312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0824" y="35142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Ленина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04" y="4005064"/>
            <a:ext cx="3216508" cy="1926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5108" y="6011996"/>
            <a:ext cx="361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«Золотая Звезда» </a:t>
            </a:r>
          </a:p>
        </p:txBody>
      </p:sp>
    </p:spTree>
    <p:extLst>
      <p:ext uri="{BB962C8B-B14F-4D97-AF65-F5344CB8AC3E}">
        <p14:creationId xmlns:p14="http://schemas.microsoft.com/office/powerpoint/2010/main" val="20029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21" y="2564904"/>
            <a:ext cx="6391656" cy="360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94554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время войны Грибков шесть раз был ранен, после последнего ранения в ноябре 1944 года на фронт он не вернулся, почти год лечился в госпитале, перенёс несколько операций. Выписавшись из госпиталя, он продолжил службу в Советской Армии. В 1961 году в звании подполковника Грибков был уволен в запас.</a:t>
            </a:r>
          </a:p>
        </p:txBody>
      </p:sp>
    </p:spTree>
    <p:extLst>
      <p:ext uri="{BB962C8B-B14F-4D97-AF65-F5344CB8AC3E}">
        <p14:creationId xmlns:p14="http://schemas.microsoft.com/office/powerpoint/2010/main" val="28367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4867"/>
            <a:ext cx="8229600" cy="12192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Скончался 25 января 1989 года, похоронен в </a:t>
            </a:r>
            <a:r>
              <a:rPr lang="ru-RU" sz="2000" b="1" dirty="0" smtClean="0">
                <a:solidFill>
                  <a:schemeClr val="bg1"/>
                </a:solidFill>
              </a:rPr>
              <a:t>Елатьме.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Был также награждён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орденами: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Знамени и Отечественной войны 1-й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степени,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04" y="2420888"/>
            <a:ext cx="1872208" cy="1404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9744" y="3959995"/>
            <a:ext cx="603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двумя орденами Красной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Звезды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00" y="2420888"/>
            <a:ext cx="1386829" cy="1340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1163" y="6236184"/>
            <a:ext cx="436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также рядом медалей.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80" y="5013176"/>
            <a:ext cx="1801368" cy="1078992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2827954" y="1699067"/>
            <a:ext cx="504056" cy="529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122726" y="1761903"/>
            <a:ext cx="504056" cy="529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639796" y="4335989"/>
            <a:ext cx="519910" cy="53877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75335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Мы помним!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Мы гордимся!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3344"/>
            <a:ext cx="8568952" cy="17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316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Конкурсант: студентка Омского ГАУ,  факультета ветеринарной медицины   Баландина Е.Д. Руководитель: кандидат  политических наук  Филина Нина Владимировна </vt:lpstr>
      <vt:lpstr>Николай Иванович Грибков  (1908—1989)</vt:lpstr>
      <vt:lpstr>Биография</vt:lpstr>
      <vt:lpstr>Презентация PowerPoint</vt:lpstr>
      <vt:lpstr>Презентация PowerPoint</vt:lpstr>
      <vt:lpstr>Презентация PowerPoint</vt:lpstr>
      <vt:lpstr>Скончался 25 января 1989 года, похоронен в Елатьме.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студентка группы 103, ФВМ Баландина Е.Д. Руководитель: кандидат  политических наук  Филина Нина Владимировна </dc:title>
  <dc:creator>Катюха</dc:creator>
  <cp:lastModifiedBy>Татьяна</cp:lastModifiedBy>
  <cp:revision>6</cp:revision>
  <dcterms:created xsi:type="dcterms:W3CDTF">2019-01-22T18:28:33Z</dcterms:created>
  <dcterms:modified xsi:type="dcterms:W3CDTF">2019-01-22T20:11:51Z</dcterms:modified>
</cp:coreProperties>
</file>