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7" r:id="rId3"/>
    <p:sldId id="269" r:id="rId4"/>
    <p:sldId id="259" r:id="rId5"/>
    <p:sldId id="266" r:id="rId6"/>
    <p:sldId id="258" r:id="rId7"/>
    <p:sldId id="260" r:id="rId8"/>
    <p:sldId id="261" r:id="rId9"/>
    <p:sldId id="264" r:id="rId10"/>
    <p:sldId id="268" r:id="rId11"/>
    <p:sldId id="270" r:id="rId12"/>
    <p:sldId id="271" r:id="rId13"/>
    <p:sldId id="257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25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4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85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62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6088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22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45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22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18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0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41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34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362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19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192A-3743-49FD-A5B2-3AC210C44BE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E391B5-B5C7-4731-A088-A55653243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98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123\Desktop\&#1062;&#1044;&#1070;&#1058;&#1080;&#1069;%2018-19\&#1046;&#1048;&#1047;&#1053;&#1068;%20&#1042;&#1054;%20&#1057;&#1051;&#1040;&#1042;&#1059;%20&#1054;&#1058;&#1045;&#1063;&#1045;&#1057;&#1058;&#1042;&#1040;\&#1040;&#1053;&#1043;&#1045;&#1051;&#1048;&#1053;&#1040;\&#1074;&#1089;&#1090;&#1088;&#1077;&#1095;&#1085;&#1099;&#1081;-&#1084;&#1072;&#1088;&#1096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rt.ru/lichnosti/biografii/p/Zhukov-gieorghii-konstantinovi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127" y="569257"/>
            <a:ext cx="9607623" cy="108782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Интернет-конкурс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«Страница семейной славы»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1300" y="2028658"/>
            <a:ext cx="9891402" cy="40907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900" b="1" dirty="0" smtClean="0">
                <a:solidFill>
                  <a:srgbClr val="FF0000"/>
                </a:solidFill>
              </a:rPr>
              <a:t>Великий полководец </a:t>
            </a:r>
          </a:p>
          <a:p>
            <a:pPr algn="ctr"/>
            <a:r>
              <a:rPr lang="ru-RU" sz="3900" b="1" dirty="0" smtClean="0">
                <a:solidFill>
                  <a:srgbClr val="FF0000"/>
                </a:solidFill>
              </a:rPr>
              <a:t>Маршал Жуков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Выполнила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Шубёнкина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Ангелина Владимировна,11 лет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ученица 5 «Б» класса МБОУ СОШ №20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МО Темрюкский район,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руководитель </a:t>
            </a:r>
            <a:r>
              <a:rPr lang="ru-RU" sz="2000" dirty="0" err="1" smtClean="0">
                <a:solidFill>
                  <a:schemeClr val="tx1"/>
                </a:solidFill>
              </a:rPr>
              <a:t>Багринцева</a:t>
            </a:r>
            <a:r>
              <a:rPr lang="ru-RU" sz="2000" dirty="0" smtClean="0">
                <a:solidFill>
                  <a:schemeClr val="tx1"/>
                </a:solidFill>
              </a:rPr>
              <a:t> Л.Б.,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педагог МБУ ДО </a:t>
            </a:r>
            <a:r>
              <a:rPr lang="ru-RU" sz="2000" dirty="0" err="1" smtClean="0">
                <a:solidFill>
                  <a:schemeClr val="tx1"/>
                </a:solidFill>
              </a:rPr>
              <a:t>ЦДЮТиЭ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9741651" y="1332066"/>
            <a:ext cx="2159876" cy="1781504"/>
          </a:xfrm>
          <a:prstGeom prst="star5">
            <a:avLst>
              <a:gd name="adj" fmla="val 21499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7" y="1106497"/>
            <a:ext cx="3830726" cy="5139558"/>
          </a:xfrm>
          <a:prstGeom prst="rect">
            <a:avLst/>
          </a:prstGeom>
        </p:spPr>
      </p:pic>
      <p:pic>
        <p:nvPicPr>
          <p:cNvPr id="6" name="встречный-марш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144012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689" y="1122132"/>
            <a:ext cx="6244408" cy="4770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3" r="45196"/>
          <a:stretch/>
        </p:blipFill>
        <p:spPr>
          <a:xfrm rot="5400000">
            <a:off x="6691552" y="838886"/>
            <a:ext cx="3812341" cy="573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79" y="300111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Уголок Жукова в нашей школе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P1310429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706879" y="1174652"/>
            <a:ext cx="7080737" cy="531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310434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b="15465"/>
          <a:stretch>
            <a:fillRect/>
          </a:stretch>
        </p:blipFill>
        <p:spPr>
          <a:xfrm>
            <a:off x="337570" y="269576"/>
            <a:ext cx="6963563" cy="4414965"/>
          </a:xfrm>
          <a:prstGeom prst="rect">
            <a:avLst/>
          </a:prstGeom>
        </p:spPr>
      </p:pic>
      <p:pic>
        <p:nvPicPr>
          <p:cNvPr id="5" name="Рисунок 4" descr="P131043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1211"/>
          <a:stretch>
            <a:fillRect/>
          </a:stretch>
        </p:blipFill>
        <p:spPr>
          <a:xfrm>
            <a:off x="4178169" y="3671668"/>
            <a:ext cx="3305843" cy="2792436"/>
          </a:xfrm>
          <a:prstGeom prst="rect">
            <a:avLst/>
          </a:prstGeom>
        </p:spPr>
      </p:pic>
      <p:pic>
        <p:nvPicPr>
          <p:cNvPr id="6" name="Рисунок 5" descr="P1310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934813" y="613706"/>
            <a:ext cx="3334042" cy="2500532"/>
          </a:xfrm>
          <a:prstGeom prst="rect">
            <a:avLst/>
          </a:prstGeom>
        </p:spPr>
      </p:pic>
      <p:pic>
        <p:nvPicPr>
          <p:cNvPr id="7" name="Рисунок 6" descr="P1310437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7807569" y="3774636"/>
            <a:ext cx="3854548" cy="2890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030" y="4768945"/>
            <a:ext cx="3587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 школьном музее Боевой Славы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574" y="599592"/>
            <a:ext cx="4396592" cy="331122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/>
              <a:t>Советский военачальник, четырежды </a:t>
            </a:r>
            <a:r>
              <a:rPr lang="ru-RU" sz="2400" b="1" i="1" dirty="0" smtClean="0"/>
              <a:t>Герой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/>
              <a:t>Советского </a:t>
            </a:r>
            <a:r>
              <a:rPr lang="ru-RU" sz="2400" b="1" i="1" dirty="0"/>
              <a:t>Союза, великий полководец </a:t>
            </a:r>
            <a:r>
              <a:rPr lang="ru-RU" sz="2400" b="1" i="1" dirty="0" smtClean="0"/>
              <a:t>Г.К</a:t>
            </a:r>
            <a:r>
              <a:rPr lang="ru-RU" sz="2400" b="1" i="1" dirty="0"/>
              <a:t>. Жуков остался  в истории </a:t>
            </a:r>
            <a:r>
              <a:rPr lang="ru-RU" sz="2400" b="1" i="1" dirty="0" smtClean="0"/>
              <a:t>как один из главных творцов Победы в Великой Отечественной войне.</a:t>
            </a:r>
            <a:endParaRPr lang="ru-RU" sz="2400" b="1" i="1" dirty="0"/>
          </a:p>
          <a:p>
            <a:pPr algn="just"/>
            <a:endParaRPr lang="ru-RU" sz="2400" dirty="0"/>
          </a:p>
        </p:txBody>
      </p:sp>
      <p:pic>
        <p:nvPicPr>
          <p:cNvPr id="5" name="Рисунок 4" descr="ВПК 014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16200000">
            <a:off x="5188047" y="1184618"/>
            <a:ext cx="6119898" cy="4482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2514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 advTm="4164">
        <p:cut/>
      </p:transition>
    </mc:Choice>
    <mc:Fallback>
      <p:transition advTm="416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386" y="1457204"/>
            <a:ext cx="8596668" cy="46903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Книга Г.К. Жуков. Воспоминания и размышления. Издательство агентства печати Новости, 1983г.</a:t>
            </a:r>
          </a:p>
          <a:p>
            <a:r>
              <a:rPr lang="ru-RU" sz="2400" dirty="0" smtClean="0"/>
              <a:t>Газета «Рассвет»2013г.№3</a:t>
            </a:r>
          </a:p>
          <a:p>
            <a:r>
              <a:rPr lang="ru-RU" sz="2400" dirty="0" smtClean="0"/>
              <a:t>Книга Великий полководец маршал Жуков. Исследования жизни и деятельности, полиграфический комплекс «Локус </a:t>
            </a:r>
            <a:r>
              <a:rPr lang="ru-RU" sz="2400" dirty="0" err="1" smtClean="0"/>
              <a:t>Станди</a:t>
            </a:r>
            <a:r>
              <a:rPr lang="ru-RU" sz="2400" dirty="0" smtClean="0"/>
              <a:t>» Москва 2010.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Сайт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https://histrt</a:t>
            </a:r>
            <a:r>
              <a:rPr lang="ru-RU" sz="2400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ru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lichnosti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biografii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/p/Zhukov-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gieorghii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konstantinovich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Материалы школьного музейного комплекса МБОУ СОШ№20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9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15" y="286293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/>
              <a:t>Известно, что Маршал Жуков был полководцем своего времени и своего народа: жесткий, волевой, бескомпромиссный. О его полководческом даре, редком аналитическом таланте предвидения действий врага, непоколебимости и умении повелевать написано множество книг.</a:t>
            </a:r>
            <a:endParaRPr lang="ru-RU" sz="2400" b="1" i="1" dirty="0"/>
          </a:p>
        </p:txBody>
      </p:sp>
      <p:pic>
        <p:nvPicPr>
          <p:cNvPr id="4" name="Рисунок 3" descr="Рисунок (277)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5400000">
            <a:off x="1705090" y="2126201"/>
            <a:ext cx="3716279" cy="5112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732" y="2799470"/>
            <a:ext cx="2855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 замечательная книга в 2х томах имеется в нашей школе. Она и привлекла мое внимание при выборе тем для подготовки работ на конкурс «Жизнь во славу Отечества»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91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139" t="8383" r="72864" b="69674"/>
          <a:stretch>
            <a:fillRect/>
          </a:stretch>
        </p:blipFill>
        <p:spPr>
          <a:xfrm>
            <a:off x="422033" y="211014"/>
            <a:ext cx="9042105" cy="6471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212" y="735725"/>
            <a:ext cx="8592790" cy="762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Жуков Георгий Константинович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263" y="1700220"/>
            <a:ext cx="6539125" cy="453176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/>
              <a:t>Будущий маршал  родился в калужской деревне в крестьянской семье. Уехав в Москву, трудился в  скорняжной мастерской своего дяди.  В 1915г. был призван в  армию, попал рядовым в кавалерию, дослужился до звания унтер-офицера. Воевал храбро, был награжден двумя Героическими крестами. Летом 1916г. получил тяжелое ранение: был серьёзно поврежден слух.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72" y="2076994"/>
            <a:ext cx="4576377" cy="350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6890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489"/>
    </mc:Choice>
    <mc:Fallback>
      <p:transition spd="slow" advTm="3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437710" y="520262"/>
            <a:ext cx="5013435" cy="1481959"/>
          </a:xfrm>
        </p:spPr>
        <p:txBody>
          <a:bodyPr>
            <a:noAutofit/>
          </a:bodyPr>
          <a:lstStyle/>
          <a:p>
            <a:pPr algn="ctr"/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</a:rPr>
              <a:t>Жизнь на фронте</a:t>
            </a:r>
            <a:endParaRPr lang="ru-RU" sz="4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855" y="1401921"/>
            <a:ext cx="4857477" cy="52661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Окончил Курсы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усовершен</a:t>
            </a:r>
            <a:r>
              <a:rPr lang="en-US" sz="2400" b="1" i="1" dirty="0" smtClean="0">
                <a:solidFill>
                  <a:schemeClr val="tx1"/>
                </a:solidFill>
              </a:rPr>
              <a:t>-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ствования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командного состава  кавалерии , в 1930г.-Курсы высшего </a:t>
            </a:r>
            <a:r>
              <a:rPr lang="ru-RU" sz="2400" b="1" i="1" dirty="0" smtClean="0">
                <a:solidFill>
                  <a:schemeClr val="tx1"/>
                </a:solidFill>
              </a:rPr>
              <a:t>начсостава.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Его </a:t>
            </a:r>
            <a:r>
              <a:rPr lang="ru-RU" sz="2400" b="1" i="1" dirty="0">
                <a:solidFill>
                  <a:schemeClr val="tx1"/>
                </a:solidFill>
              </a:rPr>
              <a:t>4-я Кавказская дивизия за дисциплину и боевую  подготовку 1935г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была </a:t>
            </a:r>
            <a:r>
              <a:rPr lang="ru-RU" sz="2400" b="1" i="1" dirty="0">
                <a:solidFill>
                  <a:schemeClr val="tx1"/>
                </a:solidFill>
              </a:rPr>
              <a:t>орденом Ленина (Жуков также получил орден Ленина</a:t>
            </a:r>
            <a:r>
              <a:rPr lang="ru-RU" sz="2400" b="1" i="1" dirty="0" smtClean="0">
                <a:solidFill>
                  <a:schemeClr val="tx1"/>
                </a:solidFill>
              </a:rPr>
              <a:t>).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С </a:t>
            </a:r>
            <a:r>
              <a:rPr lang="ru-RU" sz="2400" b="1" i="1" dirty="0">
                <a:solidFill>
                  <a:schemeClr val="tx1"/>
                </a:solidFill>
              </a:rPr>
              <a:t>лета 1938г.- заместитель командующего войсками Белорусского военного округа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7056" y="1033425"/>
            <a:ext cx="3566176" cy="6120328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7751298" y="267091"/>
            <a:ext cx="1842962" cy="16461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2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331076"/>
            <a:ext cx="4541780" cy="603819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Осенью 1918г. Вступил в Красную Армию , в Гражданскую войну командовал взводом, эскадроном. Первый орден Красного Знамени получил за участие в подавлении крестьянского  восстания А. С. Антонова в  Тамбовской губернии. в 1925 г. 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33" t="3137" r="-507" b="19544"/>
          <a:stretch/>
        </p:blipFill>
        <p:spPr>
          <a:xfrm>
            <a:off x="5430129" y="351086"/>
            <a:ext cx="6136424" cy="6506914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3868615" y="4642143"/>
            <a:ext cx="1842962" cy="16461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24685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668"/>
    </mc:Choice>
    <mc:Fallback>
      <p:transition spd="slow" advTm="5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146280" y="-2"/>
            <a:ext cx="45719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282" y="531177"/>
            <a:ext cx="3565432" cy="55460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После смерти Иосифа Сталина стал первым заместителем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Министра обороны СССР с 1955 года по 1957 год – Министром обороны СССР.В 1957 году исключён из состава ЦК КПСС снят со всех постов в армии и в 1958 году отправлен в отставку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Рисунок (252)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5716113" y="27724"/>
            <a:ext cx="4951243" cy="6753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54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3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</a:rPr>
              <a:t>Ордена Жукова.</a:t>
            </a:r>
            <a:endParaRPr lang="ru-RU" sz="4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41" y="1382541"/>
            <a:ext cx="6188187" cy="5018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Маршал Советского Союза , четырежды Герой СССР , Герой МНР –Жуков был награждён 6 орденами Ленина, орденом Октябрьской Революции, 3 орденами Красного Знамени , 2 орденами Суворова 1 степени , 2 орденами «Победа» , почетным оружием ( именная шапка с золотым изображением Государственного герба СССР), а также многими иностранными орденами и медалями.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47" r="47913"/>
          <a:stretch/>
        </p:blipFill>
        <p:spPr>
          <a:xfrm>
            <a:off x="6703623" y="1195754"/>
            <a:ext cx="5202011" cy="5049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88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8335"/>
            <a:ext cx="8596668" cy="712253"/>
          </a:xfrm>
        </p:spPr>
        <p:txBody>
          <a:bodyPr/>
          <a:lstStyle/>
          <a:p>
            <a:r>
              <a:rPr lang="ru-RU" dirty="0" smtClean="0"/>
              <a:t>Как мы почитаем память о Жукове.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871" y="1122513"/>
            <a:ext cx="8785614" cy="15849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 smtClean="0"/>
              <a:t>В честь Жукова Георгия Константиновича назван город, в котором он родился - «Жуков» . Также в честь него еще в разных городах построены памятники.</a:t>
            </a:r>
            <a:endParaRPr lang="ru-RU" sz="2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20"/>
          <a:stretch/>
        </p:blipFill>
        <p:spPr>
          <a:xfrm rot="5400000">
            <a:off x="2945285" y="1147345"/>
            <a:ext cx="4007839" cy="6724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42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|0.7|0.6|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Аспект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488</Words>
  <Application>Microsoft Office PowerPoint</Application>
  <PresentationFormat>Произвольный</PresentationFormat>
  <Paragraphs>34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Интернет-конкурс  «Страница семейной славы»</vt:lpstr>
      <vt:lpstr>Слайд 2</vt:lpstr>
      <vt:lpstr>Слайд 3</vt:lpstr>
      <vt:lpstr>Жуков Георгий Константинович</vt:lpstr>
      <vt:lpstr>Жизнь на фронте</vt:lpstr>
      <vt:lpstr>Слайд 6</vt:lpstr>
      <vt:lpstr>Слайд 7</vt:lpstr>
      <vt:lpstr>Ордена Жукова.</vt:lpstr>
      <vt:lpstr>Как мы почитаем память о Жукове.</vt:lpstr>
      <vt:lpstr>Слайд 10</vt:lpstr>
      <vt:lpstr>Уголок Жукова в нашей школе</vt:lpstr>
      <vt:lpstr>Слайд 12</vt:lpstr>
      <vt:lpstr>Слайд 13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1с</dc:creator>
  <cp:lastModifiedBy>123</cp:lastModifiedBy>
  <cp:revision>65</cp:revision>
  <dcterms:created xsi:type="dcterms:W3CDTF">2018-08-22T03:01:12Z</dcterms:created>
  <dcterms:modified xsi:type="dcterms:W3CDTF">2019-01-24T06:19:08Z</dcterms:modified>
</cp:coreProperties>
</file>