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1" r:id="rId4"/>
    <p:sldId id="262" r:id="rId5"/>
    <p:sldId id="266" r:id="rId6"/>
    <p:sldId id="267" r:id="rId7"/>
    <p:sldId id="271" r:id="rId8"/>
    <p:sldId id="272" r:id="rId9"/>
    <p:sldId id="273" r:id="rId10"/>
    <p:sldId id="281" r:id="rId11"/>
    <p:sldId id="260" r:id="rId12"/>
    <p:sldId id="274" r:id="rId13"/>
    <p:sldId id="277" r:id="rId14"/>
    <p:sldId id="276" r:id="rId15"/>
    <p:sldId id="278" r:id="rId16"/>
    <p:sldId id="279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13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5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09.12.2018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bessmertnyy_polk_altay.pp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bessmertnyy_polk_altay.ppt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bessmertnyy_polk_altay.pp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bessmertnyy_polk_altay.ppt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78490" y="1432188"/>
            <a:ext cx="50281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ln w="0"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 погиб под Смоленском…</a:t>
            </a:r>
            <a:endParaRPr lang="ru-RU" sz="3200" b="1" i="1" dirty="0">
              <a:ln w="0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6834" y="-14433"/>
            <a:ext cx="6785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r>
              <a:rPr lang="ru-RU" b="1"/>
              <a:t>   </a:t>
            </a:r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387144" y="3009191"/>
            <a:ext cx="57527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mtClean="0"/>
          </a:p>
          <a:p>
            <a:endParaRPr lang="ru-RU" b="1"/>
          </a:p>
          <a:p>
            <a:r>
              <a:rPr lang="ru-RU" b="1" smtClean="0"/>
              <a:t>Автор</a:t>
            </a:r>
            <a:r>
              <a:rPr lang="ru-RU" b="1" dirty="0" smtClean="0"/>
              <a:t>: </a:t>
            </a:r>
            <a:r>
              <a:rPr lang="ru-RU" b="1" err="1" smtClean="0"/>
              <a:t>Переладов</a:t>
            </a:r>
            <a:r>
              <a:rPr lang="ru-RU" b="1" smtClean="0"/>
              <a:t> </a:t>
            </a:r>
            <a:r>
              <a:rPr lang="ru-RU" b="1" smtClean="0"/>
              <a:t>Ильястудент 1 курса КГУ</a:t>
            </a:r>
          </a:p>
          <a:p>
            <a:r>
              <a:rPr lang="ru-RU" b="1" smtClean="0"/>
              <a:t>Руководитель</a:t>
            </a:r>
            <a:r>
              <a:rPr lang="ru-RU" b="1" dirty="0"/>
              <a:t>: </a:t>
            </a:r>
            <a:r>
              <a:rPr lang="ru-RU" b="1" dirty="0" err="1" smtClean="0"/>
              <a:t>Шарандина</a:t>
            </a:r>
            <a:r>
              <a:rPr lang="ru-RU" b="1" dirty="0" smtClean="0"/>
              <a:t> Валентина Владимировна, учитель истории МБОУ </a:t>
            </a:r>
            <a:r>
              <a:rPr lang="ru-RU" b="1" dirty="0"/>
              <a:t>«СОШ № 53» 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                                                                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b="1" dirty="0" smtClean="0"/>
          </a:p>
          <a:p>
            <a:pPr algn="ctr"/>
            <a:r>
              <a:rPr lang="ru-RU" b="1" smtClean="0"/>
              <a:t>Курган</a:t>
            </a:r>
            <a:endParaRPr lang="ru-RU" b="1" dirty="0"/>
          </a:p>
          <a:p>
            <a:pPr algn="ctr"/>
            <a:r>
              <a:rPr lang="ru-RU" b="1" smtClean="0"/>
              <a:t>  2018 </a:t>
            </a:r>
            <a:r>
              <a:rPr lang="ru-RU" b="1" dirty="0" smtClean="0"/>
              <a:t>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736"/>
            <a:ext cx="8015286" cy="928686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/>
                <a:gradFill>
                  <a:gsLst>
                    <a:gs pos="11000">
                      <a:schemeClr val="bg1"/>
                    </a:gs>
                    <a:gs pos="50000">
                      <a:srgbClr val="0070C0"/>
                    </a:gs>
                    <a:gs pos="64000">
                      <a:srgbClr val="FF00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2" action="ppaction://hlinkpres?slideindex=1&amp;slidetitle="/>
              </a:rPr>
              <a:t/>
            </a:r>
            <a:br>
              <a:rPr lang="ru-RU" b="1" cap="all" dirty="0" smtClean="0">
                <a:ln/>
                <a:gradFill>
                  <a:gsLst>
                    <a:gs pos="11000">
                      <a:schemeClr val="bg1"/>
                    </a:gs>
                    <a:gs pos="50000">
                      <a:srgbClr val="0070C0"/>
                    </a:gs>
                    <a:gs pos="64000">
                      <a:srgbClr val="FF00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2" action="ppaction://hlinkpres?slideindex=1&amp;slidetitle=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D:\Диск С\Света\Петровское\20150514_0948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7" y="1084238"/>
            <a:ext cx="4037177" cy="53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Диск С\Света\Петровское\dsc065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54" y="3315233"/>
            <a:ext cx="4385257" cy="3149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54" y="216418"/>
            <a:ext cx="4385257" cy="291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62" y="156574"/>
            <a:ext cx="9139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Списки Петровского захоронения</a:t>
            </a:r>
          </a:p>
        </p:txBody>
      </p:sp>
      <p:pic>
        <p:nvPicPr>
          <p:cNvPr id="7" name="Рисунок 6" descr="D:\Диск С\Света\Петровское\список захоронения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5"/>
          <a:stretch/>
        </p:blipFill>
        <p:spPr bwMode="auto">
          <a:xfrm>
            <a:off x="1674253" y="678237"/>
            <a:ext cx="5536727" cy="5501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77" y="5480743"/>
            <a:ext cx="2777223" cy="151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736"/>
            <a:ext cx="8015286" cy="928686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/>
                <a:gradFill>
                  <a:gsLst>
                    <a:gs pos="11000">
                      <a:schemeClr val="bg1"/>
                    </a:gs>
                    <a:gs pos="50000">
                      <a:srgbClr val="0070C0"/>
                    </a:gs>
                    <a:gs pos="64000">
                      <a:srgbClr val="FF00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2" action="ppaction://hlinkpres?slideindex=1&amp;slidetitle="/>
              </a:rPr>
              <a:t/>
            </a:r>
            <a:br>
              <a:rPr lang="ru-RU" b="1" cap="all" dirty="0" smtClean="0">
                <a:ln/>
                <a:gradFill>
                  <a:gsLst>
                    <a:gs pos="11000">
                      <a:schemeClr val="bg1"/>
                    </a:gs>
                    <a:gs pos="50000">
                      <a:srgbClr val="0070C0"/>
                    </a:gs>
                    <a:gs pos="64000">
                      <a:srgbClr val="FF00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2" action="ppaction://hlinkpres?slideindex=1&amp;slidetitle="/>
              </a:rPr>
            </a:br>
            <a:endParaRPr lang="ru-RU" dirty="0"/>
          </a:p>
        </p:txBody>
      </p:sp>
      <p:pic>
        <p:nvPicPr>
          <p:cNvPr id="7" name="Объект 6" descr="D:\Диск С\Света\Петровское\20170313_152235 (2)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613" y="853767"/>
            <a:ext cx="4411659" cy="575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83" y="5204161"/>
            <a:ext cx="23479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6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62" y="156574"/>
            <a:ext cx="9139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Лист Книги Памяти г. Лихославля Тверской области</a:t>
            </a:r>
          </a:p>
        </p:txBody>
      </p:sp>
      <p:pic>
        <p:nvPicPr>
          <p:cNvPr id="10" name="Рисунок 9" descr="D:\Диск С\Света\Петровское\Screenshot_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58" y="618238"/>
            <a:ext cx="6193397" cy="614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45" y="5480742"/>
            <a:ext cx="2777223" cy="151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395" y="1351462"/>
            <a:ext cx="8015286" cy="928686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/>
                <a:gradFill>
                  <a:gsLst>
                    <a:gs pos="11000">
                      <a:schemeClr val="bg1"/>
                    </a:gs>
                    <a:gs pos="50000">
                      <a:srgbClr val="0070C0"/>
                    </a:gs>
                    <a:gs pos="64000">
                      <a:srgbClr val="FF00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2" action="ppaction://hlinkpres?slideindex=1&amp;slidetitle="/>
              </a:rPr>
              <a:t/>
            </a:r>
            <a:br>
              <a:rPr lang="ru-RU" b="1" cap="all" dirty="0" smtClean="0">
                <a:ln/>
                <a:gradFill>
                  <a:gsLst>
                    <a:gs pos="11000">
                      <a:schemeClr val="bg1"/>
                    </a:gs>
                    <a:gs pos="50000">
                      <a:srgbClr val="0070C0"/>
                    </a:gs>
                    <a:gs pos="64000">
                      <a:srgbClr val="FF00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2" action="ppaction://hlinkpres?slideindex=1&amp;slidetitle="/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65" y="5076512"/>
            <a:ext cx="23479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D:\Диск С\ФОТО\Дом 3\9 мая\SAM_8258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80"/>
          <a:stretch/>
        </p:blipFill>
        <p:spPr bwMode="auto">
          <a:xfrm>
            <a:off x="165774" y="123130"/>
            <a:ext cx="5006808" cy="29549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115" y="3284114"/>
            <a:ext cx="3195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Акция «Бессмертный полк »</a:t>
            </a:r>
          </a:p>
          <a:p>
            <a:pPr algn="ctr"/>
            <a:r>
              <a:rPr lang="ru-RU" b="1" i="1" dirty="0" smtClean="0"/>
              <a:t> </a:t>
            </a:r>
            <a:r>
              <a:rPr lang="ru-RU" b="1" i="1" dirty="0" err="1" smtClean="0"/>
              <a:t>г.Курган</a:t>
            </a:r>
            <a:endParaRPr lang="ru-RU" b="1" i="1" dirty="0"/>
          </a:p>
        </p:txBody>
      </p:sp>
      <p:pic>
        <p:nvPicPr>
          <p:cNvPr id="9" name="Рисунок 8" descr="D:\Диск С\ФОТО\Дом 3\9 мая\SAM_826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47" y="3129565"/>
            <a:ext cx="5138670" cy="3433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395" y="1351462"/>
            <a:ext cx="8015286" cy="928686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/>
                <a:gradFill>
                  <a:gsLst>
                    <a:gs pos="11000">
                      <a:schemeClr val="bg1"/>
                    </a:gs>
                    <a:gs pos="50000">
                      <a:srgbClr val="0070C0"/>
                    </a:gs>
                    <a:gs pos="64000">
                      <a:srgbClr val="FF00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2" action="ppaction://hlinkpres?slideindex=1&amp;slidetitle="/>
              </a:rPr>
              <a:t/>
            </a:r>
            <a:br>
              <a:rPr lang="ru-RU" b="1" cap="all" dirty="0" smtClean="0">
                <a:ln/>
                <a:gradFill>
                  <a:gsLst>
                    <a:gs pos="11000">
                      <a:schemeClr val="bg1"/>
                    </a:gs>
                    <a:gs pos="50000">
                      <a:srgbClr val="0070C0"/>
                    </a:gs>
                    <a:gs pos="64000">
                      <a:srgbClr val="FF0000"/>
                    </a:gs>
                  </a:gsLst>
                  <a:lin ang="5400000" scaled="0"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hlinkClick r:id="rId2" action="ppaction://hlinkpres?slideindex=1&amp;slidetitle="/>
              </a:rPr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93" y="5225593"/>
            <a:ext cx="23479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7513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Мой </a:t>
            </a:r>
            <a:r>
              <a:rPr lang="ru-RU" b="1" i="1" dirty="0"/>
              <a:t>прадед погиб под Смоленском…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Мой прадед погиб под Смоленском,</a:t>
            </a:r>
          </a:p>
          <a:p>
            <a:r>
              <a:rPr lang="ru-RU" b="1" dirty="0"/>
              <a:t>В той страшной, Великой войне</a:t>
            </a:r>
          </a:p>
          <a:p>
            <a:r>
              <a:rPr lang="ru-RU" b="1" dirty="0"/>
              <a:t>За наше счастливое детство</a:t>
            </a:r>
          </a:p>
          <a:p>
            <a:r>
              <a:rPr lang="ru-RU" b="1" dirty="0"/>
              <a:t>И мирную жизнь на Земле.</a:t>
            </a:r>
          </a:p>
          <a:p>
            <a:r>
              <a:rPr lang="ru-RU" b="1" dirty="0"/>
              <a:t>Солдаты гибли, но знали,</a:t>
            </a:r>
          </a:p>
          <a:p>
            <a:r>
              <a:rPr lang="ru-RU" b="1" dirty="0"/>
              <a:t>Что враг не пройдет мимо них,</a:t>
            </a:r>
          </a:p>
          <a:p>
            <a:r>
              <a:rPr lang="ru-RU" b="1" dirty="0"/>
              <a:t>И Землю свою защищали</a:t>
            </a:r>
          </a:p>
          <a:p>
            <a:r>
              <a:rPr lang="ru-RU" b="1" dirty="0"/>
              <a:t>На благо потомков своих.</a:t>
            </a:r>
          </a:p>
          <a:p>
            <a:r>
              <a:rPr lang="ru-RU" b="1" dirty="0"/>
              <a:t>И Родина их не забудет</a:t>
            </a:r>
          </a:p>
          <a:p>
            <a:r>
              <a:rPr lang="ru-RU" b="1" dirty="0"/>
              <a:t>И в памяти будет всегда – </a:t>
            </a:r>
          </a:p>
          <a:p>
            <a:r>
              <a:rPr lang="ru-RU" b="1" dirty="0"/>
              <a:t>Тот подвиг солдат Отчизны,</a:t>
            </a:r>
          </a:p>
          <a:p>
            <a:r>
              <a:rPr lang="ru-RU" b="1" dirty="0"/>
              <a:t>Отдавших жизнь за народ и меня.</a:t>
            </a:r>
          </a:p>
          <a:p>
            <a:r>
              <a:rPr lang="ru-RU" b="1" dirty="0"/>
              <a:t>Мой прадед погиб под Смоленском.</a:t>
            </a:r>
          </a:p>
          <a:p>
            <a:r>
              <a:rPr lang="ru-RU" b="1" dirty="0"/>
              <a:t>Я буду помнить его.</a:t>
            </a:r>
          </a:p>
          <a:p>
            <a:r>
              <a:rPr lang="ru-RU" b="1" dirty="0"/>
              <a:t>Спасибо за мирное детство</a:t>
            </a:r>
          </a:p>
          <a:p>
            <a:r>
              <a:rPr lang="ru-RU" b="1" dirty="0"/>
              <a:t>И светлое небо весной…</a:t>
            </a:r>
          </a:p>
          <a:p>
            <a:r>
              <a:rPr lang="ru-RU" i="1" dirty="0" smtClean="0"/>
              <a:t>                                         Илья </a:t>
            </a:r>
            <a:r>
              <a:rPr lang="ru-RU" i="1" dirty="0" err="1"/>
              <a:t>Переладов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7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814" cy="676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9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7673" y="5096447"/>
            <a:ext cx="2349485" cy="17615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0460" y="1704587"/>
            <a:ext cx="725080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/>
              <a:t>Помните! Через века, через года, — помните!</a:t>
            </a:r>
            <a:br>
              <a:rPr lang="ru-RU" sz="2000" b="1" i="1" dirty="0"/>
            </a:br>
            <a:r>
              <a:rPr lang="ru-RU" sz="2000" b="1" i="1" dirty="0"/>
              <a:t>О тех, кто уже не придет никогда, — помните!</a:t>
            </a:r>
            <a:br>
              <a:rPr lang="ru-RU" sz="2000" b="1" i="1" dirty="0"/>
            </a:br>
            <a:r>
              <a:rPr lang="ru-RU" sz="2000" b="1" i="1" dirty="0"/>
              <a:t>Не плачьте! В горле сдержите стоны, горькие стоны.</a:t>
            </a:r>
            <a:br>
              <a:rPr lang="ru-RU" sz="2000" b="1" i="1" dirty="0"/>
            </a:br>
            <a:r>
              <a:rPr lang="ru-RU" sz="2000" b="1" i="1" dirty="0"/>
              <a:t>Памяти павших будьте достойны! Вечно достойны!</a:t>
            </a:r>
            <a:br>
              <a:rPr lang="ru-RU" sz="2000" b="1" i="1" dirty="0"/>
            </a:br>
            <a:r>
              <a:rPr lang="ru-RU" sz="2000" b="1" i="1" dirty="0"/>
              <a:t>Хлебом и песней, мечтой и стихами, жизнью просторной,</a:t>
            </a:r>
            <a:br>
              <a:rPr lang="ru-RU" sz="2000" b="1" i="1" dirty="0"/>
            </a:br>
            <a:r>
              <a:rPr lang="ru-RU" sz="2000" b="1" i="1" dirty="0"/>
              <a:t>Каждой секундой, каждым дыханьем будьте достойны!</a:t>
            </a:r>
            <a:endParaRPr lang="ru-RU" sz="2000" b="1" dirty="0"/>
          </a:p>
          <a:p>
            <a:pPr algn="just"/>
            <a:r>
              <a:rPr lang="ru-RU" sz="2000" b="1" i="1" dirty="0"/>
              <a:t>Люди! Покуда сердца стучатся, — помните!</a:t>
            </a:r>
            <a:br>
              <a:rPr lang="ru-RU" sz="2000" b="1" i="1" dirty="0"/>
            </a:br>
            <a:r>
              <a:rPr lang="ru-RU" sz="2000" b="1" i="1" dirty="0" smtClean="0"/>
              <a:t>                                             </a:t>
            </a:r>
          </a:p>
          <a:p>
            <a:pPr algn="just"/>
            <a:r>
              <a:rPr lang="ru-RU" sz="2000" b="1" i="1" dirty="0"/>
              <a:t> </a:t>
            </a:r>
            <a:r>
              <a:rPr lang="ru-RU" sz="2000" b="1" i="1" dirty="0" smtClean="0"/>
              <a:t>                                                              Роберт </a:t>
            </a:r>
            <a:r>
              <a:rPr lang="ru-RU" sz="2000" b="1" i="1" dirty="0"/>
              <a:t>Рождественский</a:t>
            </a:r>
            <a:endParaRPr lang="ru-RU" sz="2000" b="1" dirty="0"/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702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24" y="0"/>
            <a:ext cx="3525576" cy="233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4699" cy="275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300" y="0"/>
            <a:ext cx="3990841" cy="24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97475"/>
            <a:ext cx="3668869" cy="207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2"/>
          <a:stretch/>
        </p:blipFill>
        <p:spPr bwMode="auto">
          <a:xfrm>
            <a:off x="6298607" y="1757557"/>
            <a:ext cx="2845393" cy="343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Картинки по запросу картинки день великой отечественной войн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7793"/>
            <a:ext cx="3810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картинки день великой отечественной войны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58" t="22217" r="13458" b="-1981"/>
          <a:stretch/>
        </p:blipFill>
        <p:spPr bwMode="auto">
          <a:xfrm>
            <a:off x="5264501" y="4522219"/>
            <a:ext cx="3827745" cy="23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49" y="1757557"/>
            <a:ext cx="3868993" cy="510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2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7127"/>
            <a:ext cx="8229600" cy="580510"/>
          </a:xfrm>
        </p:spPr>
        <p:txBody>
          <a:bodyPr>
            <a:normAutofit/>
          </a:bodyPr>
          <a:lstStyle/>
          <a:p>
            <a:r>
              <a:rPr lang="ru-RU" sz="2800" b="1" i="1" dirty="0"/>
              <a:t>Страница из журнала о безвозвратных потерях</a:t>
            </a:r>
            <a:endParaRPr lang="ru-RU" sz="2800" dirty="0"/>
          </a:p>
        </p:txBody>
      </p:sp>
      <p:pic>
        <p:nvPicPr>
          <p:cNvPr id="4" name="Объект 3" descr="D:\Диск С\Света\ДЕД\fullimage (1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2" y="1484290"/>
            <a:ext cx="8446927" cy="5109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9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954150"/>
              </p:ext>
            </p:extLst>
          </p:nvPr>
        </p:nvGraphicFramePr>
        <p:xfrm>
          <a:off x="1236372" y="1030306"/>
          <a:ext cx="7328079" cy="5740056"/>
        </p:xfrm>
        <a:graphic>
          <a:graphicData uri="http://schemas.openxmlformats.org/drawingml/2006/table">
            <a:tbl>
              <a:tblPr firstRow="1" firstCol="1" bandRow="1"/>
              <a:tblGrid>
                <a:gridCol w="3450422"/>
                <a:gridCol w="3877657"/>
              </a:tblGrid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Фамилия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Виноградов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Имя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Степан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Отчество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Михайлович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 рождения/Возраст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__.__.1913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рождения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Калининская обл.,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Лихославский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р-н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Последнее место службы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220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сд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Воинское звание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красноармеец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Причина выбытия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убит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 выбытия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10.08.1943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60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Первичное место захоронения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Смоленская обл.,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Ярцевский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р-н, д. </a:t>
                      </a:r>
                      <a:r>
                        <a:rPr lang="ru-RU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Кухарево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в районе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5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источника информации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ЦАМО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26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Номер фонда источника информации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096" marR="80096" marT="26699" marB="2669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6019" marR="16019" marT="16019" marB="16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0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77" y="-137664"/>
            <a:ext cx="2777223" cy="1518139"/>
          </a:xfrm>
          <a:prstGeom prst="rect">
            <a:avLst/>
          </a:prstGeom>
        </p:spPr>
      </p:pic>
      <p:pic>
        <p:nvPicPr>
          <p:cNvPr id="5" name="Объект 3" descr="D:\Диск С\Света\Петровское\карта с сайта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0" y="1249251"/>
            <a:ext cx="8680360" cy="53189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99245" y="298241"/>
            <a:ext cx="5711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Схема Спас – </a:t>
            </a:r>
            <a:r>
              <a:rPr lang="ru-RU" sz="2400" b="1" i="1" dirty="0" err="1"/>
              <a:t>Деменской</a:t>
            </a:r>
            <a:r>
              <a:rPr lang="ru-RU" sz="2400" b="1" i="1" dirty="0"/>
              <a:t> операции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471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1673" y="156574"/>
            <a:ext cx="69430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Журнал боевых действий войск 31 армии</a:t>
            </a:r>
            <a:r>
              <a:rPr lang="ru-RU" sz="2400" i="1" dirty="0"/>
              <a:t/>
            </a:r>
            <a:br>
              <a:rPr lang="ru-RU" sz="2400" i="1" dirty="0"/>
            </a:br>
            <a:endParaRPr lang="ru-RU" sz="2400" i="1" dirty="0"/>
          </a:p>
        </p:txBody>
      </p:sp>
      <p:pic>
        <p:nvPicPr>
          <p:cNvPr id="7" name="Объект 3" descr="D:\Диск С\Света\Петровское\журнал боевых действий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/>
        </p:blipFill>
        <p:spPr bwMode="auto">
          <a:xfrm>
            <a:off x="528034" y="856346"/>
            <a:ext cx="8339070" cy="48489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46" y="5339861"/>
            <a:ext cx="2777223" cy="151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62" y="156574"/>
            <a:ext cx="9139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Записи о Смоленской операции </a:t>
            </a:r>
            <a:endParaRPr lang="ru-RU" sz="2400" b="1" i="1" dirty="0" smtClean="0"/>
          </a:p>
          <a:p>
            <a:pPr algn="ctr"/>
            <a:r>
              <a:rPr lang="ru-RU" sz="2400" b="1" i="1" dirty="0" smtClean="0"/>
              <a:t>генерал </a:t>
            </a:r>
            <a:r>
              <a:rPr lang="ru-RU" sz="2400" b="1" i="1" dirty="0"/>
              <a:t>– полковника А. И. </a:t>
            </a:r>
            <a:r>
              <a:rPr lang="ru-RU" sz="2400" b="1" i="1" dirty="0" smtClean="0"/>
              <a:t>Ерёменко</a:t>
            </a:r>
            <a:endParaRPr lang="ru-RU" sz="2400" i="1" dirty="0"/>
          </a:p>
        </p:txBody>
      </p:sp>
      <p:pic>
        <p:nvPicPr>
          <p:cNvPr id="9" name="Рисунок 8" descr="D:\Диск С\Света\Петровское\0000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29" y="1023030"/>
            <a:ext cx="3670480" cy="492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1" y="1023029"/>
            <a:ext cx="3998157" cy="500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77" y="5480743"/>
            <a:ext cx="2777223" cy="151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62" y="156574"/>
            <a:ext cx="9139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Воинские захоронения </a:t>
            </a:r>
            <a:r>
              <a:rPr lang="ru-RU" sz="2400" b="1" i="1" dirty="0" err="1" smtClean="0"/>
              <a:t>Ярцевского</a:t>
            </a:r>
            <a:r>
              <a:rPr lang="ru-RU" sz="2400" b="1" i="1" dirty="0" smtClean="0"/>
              <a:t> района,  Смоленской области</a:t>
            </a:r>
            <a:endParaRPr lang="ru-RU" sz="2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036" y="618239"/>
            <a:ext cx="9354133" cy="52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77" y="5480743"/>
            <a:ext cx="2777223" cy="151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149</Words>
  <Application>Microsoft Office PowerPoint</Application>
  <PresentationFormat>Экран (4:3)</PresentationFormat>
  <Paragraphs>79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Страница из журнала о безвозвратных потерях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Ilya Karepin</cp:lastModifiedBy>
  <cp:revision>31</cp:revision>
  <dcterms:created xsi:type="dcterms:W3CDTF">2013-11-19T05:52:05Z</dcterms:created>
  <dcterms:modified xsi:type="dcterms:W3CDTF">2018-12-09T13:33:08Z</dcterms:modified>
</cp:coreProperties>
</file>