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5" r:id="rId3"/>
    <p:sldId id="257" r:id="rId4"/>
    <p:sldId id="292" r:id="rId5"/>
    <p:sldId id="293" r:id="rId6"/>
    <p:sldId id="284" r:id="rId7"/>
    <p:sldId id="275" r:id="rId8"/>
    <p:sldId id="260" r:id="rId9"/>
    <p:sldId id="261" r:id="rId10"/>
    <p:sldId id="282" r:id="rId11"/>
    <p:sldId id="262" r:id="rId12"/>
    <p:sldId id="263" r:id="rId13"/>
    <p:sldId id="264" r:id="rId14"/>
    <p:sldId id="276" r:id="rId15"/>
    <p:sldId id="272" r:id="rId16"/>
    <p:sldId id="265" r:id="rId17"/>
    <p:sldId id="277" r:id="rId18"/>
    <p:sldId id="278" r:id="rId19"/>
    <p:sldId id="266" r:id="rId20"/>
    <p:sldId id="279" r:id="rId21"/>
    <p:sldId id="267" r:id="rId22"/>
    <p:sldId id="287" r:id="rId23"/>
    <p:sldId id="269" r:id="rId24"/>
    <p:sldId id="258" r:id="rId25"/>
    <p:sldId id="270" r:id="rId26"/>
    <p:sldId id="286" r:id="rId27"/>
    <p:sldId id="289" r:id="rId28"/>
    <p:sldId id="273" r:id="rId29"/>
    <p:sldId id="281" r:id="rId30"/>
    <p:sldId id="27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29E6C0-47D0-4270-BBA5-69C874DD7BE4}">
          <p14:sldIdLst>
            <p14:sldId id="271"/>
            <p14:sldId id="285"/>
            <p14:sldId id="257"/>
            <p14:sldId id="292"/>
            <p14:sldId id="293"/>
            <p14:sldId id="284"/>
            <p14:sldId id="275"/>
            <p14:sldId id="260"/>
            <p14:sldId id="261"/>
            <p14:sldId id="282"/>
            <p14:sldId id="262"/>
            <p14:sldId id="263"/>
            <p14:sldId id="264"/>
            <p14:sldId id="276"/>
            <p14:sldId id="272"/>
            <p14:sldId id="265"/>
            <p14:sldId id="277"/>
            <p14:sldId id="278"/>
            <p14:sldId id="266"/>
            <p14:sldId id="279"/>
            <p14:sldId id="267"/>
            <p14:sldId id="287"/>
            <p14:sldId id="269"/>
            <p14:sldId id="258"/>
            <p14:sldId id="270"/>
            <p14:sldId id="286"/>
            <p14:sldId id="289"/>
            <p14:sldId id="273"/>
            <p14:sldId id="281"/>
            <p14:sldId id="274"/>
          </p14:sldIdLst>
        </p14:section>
        <p14:section name="Раздел без заголовка" id="{2350E4C5-C1F6-48D9-954D-017B7A607E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8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5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5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6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666E-31A2-44D0-BC76-47F3D75A9869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D580-D849-4453-95F1-851F82EDA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18" y="-94130"/>
            <a:ext cx="12192000" cy="6952130"/>
          </a:xfrm>
        </p:spPr>
      </p:pic>
    </p:spTree>
    <p:extLst>
      <p:ext uri="{BB962C8B-B14F-4D97-AF65-F5344CB8AC3E}">
        <p14:creationId xmlns:p14="http://schemas.microsoft.com/office/powerpoint/2010/main" val="6303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 уберечь от  фашистов  малыша?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 избе  жена  Леонтия  Кузнецова, увидев  мальчика  с  чёрными  глазами  и  крутыми  кудряшками  волос,  испуганного,  дрожащего  от  холода,  среди  незнакомых  людей,  заплакала:  «Ой,  да  что  же  нам  делать? </a:t>
            </a:r>
            <a:r>
              <a:rPr lang="ru-RU" b="1" dirty="0" smtClean="0"/>
              <a:t> Полицаи  везде  ищут,  вешают,  расстреливают,  сжигают  хаты  тех,  кто  прячет  евреев</a:t>
            </a:r>
            <a:r>
              <a:rPr lang="ru-RU" dirty="0" smtClean="0"/>
              <a:t>… Да  что  же  нам  теперь  делать?  Обратно  ведь  не  поведёшь…»</a:t>
            </a:r>
          </a:p>
          <a:p>
            <a:r>
              <a:rPr lang="ru-RU" dirty="0" smtClean="0"/>
              <a:t>Малыша  постригли,  вымыли,  переодели,  накормили,  кое-как  успокоили  и  уложили  спать  на  печку.  Потом  перебрали  документы:  старшие  сыновья  были  в  Красной  Армии,  сражались  где-то  далеко.  А  вот  их  младшенький,  почти  ровесник  найдёныша  утонул,  купаясь  в  реке,  незадолго  до  начала  войны.  Даже  документы  на  него  сохранились…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07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Новый отец </a:t>
            </a:r>
            <a:r>
              <a:rPr lang="ru-RU" dirty="0"/>
              <a:t> </a:t>
            </a:r>
            <a:r>
              <a:rPr lang="ru-RU" dirty="0" smtClean="0"/>
              <a:t>Леонтий  Кузнецов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Мальчика  </a:t>
            </a:r>
            <a:r>
              <a:rPr lang="ru-RU" dirty="0" smtClean="0"/>
              <a:t>прятали  </a:t>
            </a:r>
            <a:r>
              <a:rPr lang="ru-RU" dirty="0" smtClean="0"/>
              <a:t>в  подполье. </a:t>
            </a:r>
            <a:r>
              <a:rPr lang="ru-RU" dirty="0" smtClean="0"/>
              <a:t>   </a:t>
            </a:r>
            <a:r>
              <a:rPr lang="ru-RU" dirty="0" smtClean="0"/>
              <a:t>Каждую</a:t>
            </a:r>
            <a:r>
              <a:rPr lang="ru-RU" dirty="0" smtClean="0"/>
              <a:t>  </a:t>
            </a:r>
            <a:r>
              <a:rPr lang="ru-RU" dirty="0" smtClean="0"/>
              <a:t>ночь  в  овраге раздавались  </a:t>
            </a:r>
            <a:r>
              <a:rPr lang="ru-RU" dirty="0" smtClean="0"/>
              <a:t>автоматные  </a:t>
            </a:r>
            <a:r>
              <a:rPr lang="ru-RU" dirty="0" smtClean="0"/>
              <a:t>очереди.  Фашисты    много  раз  включали  громкую  музыку,    над  оврагом  кружился  немецкий  самолёт… 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«Запомни,  что  тебя  зовут  Гришка,  Григорий.  Ты – мой  сын.  Фамилия  твоя  Кузнецов,  а  отчество – Леонтьевич»,- </a:t>
            </a:r>
            <a:r>
              <a:rPr lang="ru-RU" dirty="0" smtClean="0"/>
              <a:t>внушал  мальчику  его  спаситель,  а  его  жена  плакала  от  жалости,  вспоминая  своего  умершего  ещё  до  войны  маленького  сына</a:t>
            </a:r>
            <a:r>
              <a:rPr lang="ru-RU" dirty="0" smtClean="0"/>
              <a:t>.     </a:t>
            </a:r>
            <a:r>
              <a:rPr lang="ru-RU" b="1" dirty="0" smtClean="0"/>
              <a:t>«</a:t>
            </a:r>
            <a:r>
              <a:rPr lang="ru-RU" b="1" dirty="0" smtClean="0"/>
              <a:t>Твою  маму  спасти  было  нельзя.  А  тебе  нельзя  признаваться,  что  твои  родители – евреи!  Немцы  расстреливают  всех евреев,  собирают  их  по  городу  под  видом  «переселения»  и  ведут  на  расстрел», </a:t>
            </a:r>
            <a:r>
              <a:rPr lang="ru-RU" dirty="0" smtClean="0"/>
              <a:t>-  втолковывал  малышу  его  новый  отец.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52" y="9665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   Всем  </a:t>
            </a:r>
            <a:r>
              <a:rPr lang="ru-RU" dirty="0" smtClean="0"/>
              <a:t>миром   надо  спасти  ребёнка!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177" y="175838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Родные  и   соседи  </a:t>
            </a:r>
            <a:r>
              <a:rPr lang="ru-RU" dirty="0" smtClean="0"/>
              <a:t>несли  одежду,  еду,  предупреждали,  когда  в  село  вступали  немцы. Тогда  мальчика  прятали  в  подполье,  не  разрешали  выходить  из  дома.</a:t>
            </a:r>
          </a:p>
          <a:p>
            <a:r>
              <a:rPr lang="ru-RU" dirty="0"/>
              <a:t> </a:t>
            </a:r>
            <a:r>
              <a:rPr lang="ru-RU" dirty="0" smtClean="0"/>
              <a:t>    Но  вскоре  </a:t>
            </a:r>
            <a:r>
              <a:rPr lang="ru-RU" u="sng" dirty="0" smtClean="0"/>
              <a:t>каратели  начали  устраивать  </a:t>
            </a:r>
            <a:r>
              <a:rPr lang="ru-RU" u="sng" dirty="0" smtClean="0"/>
              <a:t>облаву  и  обыски  </a:t>
            </a:r>
            <a:r>
              <a:rPr lang="ru-RU" u="sng" dirty="0" smtClean="0"/>
              <a:t>в  деревнях</a:t>
            </a:r>
            <a:r>
              <a:rPr lang="ru-RU" dirty="0" smtClean="0"/>
              <a:t>.  Видимо,  обнаружили  на  перекличке  недостающего  мальчишки </a:t>
            </a:r>
            <a:r>
              <a:rPr lang="ru-RU" dirty="0" smtClean="0"/>
              <a:t> и   </a:t>
            </a:r>
            <a:r>
              <a:rPr lang="ru-RU" dirty="0" smtClean="0"/>
              <a:t>с  собаками  рыскали   по   всей   округе.  Надо  было   срочно  уходить.</a:t>
            </a:r>
          </a:p>
          <a:p>
            <a:r>
              <a:rPr lang="ru-RU" dirty="0"/>
              <a:t> </a:t>
            </a:r>
            <a:r>
              <a:rPr lang="ru-RU" dirty="0" smtClean="0"/>
              <a:t>    Жена  Леонтия  собрала  в  мешок  самое  необходимое  в  дороге,  и  он  вместе  с  недавно  найденным   «Гришкой»  отправились  в  дальний  путь  искать  партизанский  отряд.</a:t>
            </a:r>
          </a:p>
          <a:p>
            <a:r>
              <a:rPr lang="ru-RU" dirty="0"/>
              <a:t> </a:t>
            </a:r>
            <a:r>
              <a:rPr lang="ru-RU" dirty="0" smtClean="0"/>
              <a:t>    Они  останавливались  на  ночлег  у  дальних  родственников  своих  односельчан,  расспрашивали,  нет  ли  поблизости  карателей,  и </a:t>
            </a:r>
            <a:r>
              <a:rPr lang="ru-RU" u="sng" dirty="0" smtClean="0"/>
              <a:t> шли  всё  дальше  </a:t>
            </a:r>
            <a:r>
              <a:rPr lang="ru-RU" u="sng" dirty="0" smtClean="0"/>
              <a:t>и  дальше  на  </a:t>
            </a:r>
            <a:r>
              <a:rPr lang="ru-RU" u="sng" dirty="0" smtClean="0"/>
              <a:t>северо-восток  от  Киева</a:t>
            </a:r>
            <a:r>
              <a:rPr lang="ru-RU" dirty="0" smtClean="0"/>
              <a:t>,  приближаясь  к  фронту.</a:t>
            </a:r>
          </a:p>
          <a:p>
            <a:r>
              <a:rPr lang="ru-RU" dirty="0" smtClean="0"/>
              <a:t>     Уже  </a:t>
            </a:r>
            <a:r>
              <a:rPr lang="ru-RU" dirty="0" smtClean="0"/>
              <a:t>слышны  были  то  гул  самолётов,  то  артиллерийские  раскаты…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8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 партизанском отряде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9483"/>
            <a:ext cx="10515600" cy="4830669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Не  скоро  они  натолкнулись  на  партизанский  дозор  в  лесу.  Их  </a:t>
            </a:r>
            <a:r>
              <a:rPr lang="ru-RU" sz="3600" dirty="0" smtClean="0"/>
              <a:t>привели  </a:t>
            </a:r>
            <a:r>
              <a:rPr lang="ru-RU" sz="3600" dirty="0" smtClean="0"/>
              <a:t>к  командиру,  который  только  взглянул  на  усталого,  перепуганного,  </a:t>
            </a:r>
            <a:r>
              <a:rPr lang="ru-RU" sz="3600" dirty="0" smtClean="0"/>
              <a:t>черноглазого   </a:t>
            </a:r>
            <a:r>
              <a:rPr lang="ru-RU" sz="3600" dirty="0" smtClean="0"/>
              <a:t>мальчишку,  сразу  всё  понял.       Приказал  накормить,  одеть  потеплее,  направить  в  партизанский  «госпиталь» -   в   землянку,  где  лежали  раненые.   Там   Грише   оказали    медицинскую  помощь,  перевязали  стёртые  в  кровь  ноги,  дали  лекарство  от  простуды,  ободрили. </a:t>
            </a:r>
            <a:r>
              <a:rPr lang="ru-RU" sz="3600" dirty="0" smtClean="0"/>
              <a:t>  Среди  </a:t>
            </a:r>
            <a:r>
              <a:rPr lang="ru-RU" sz="3600" dirty="0" smtClean="0"/>
              <a:t>своих  сразу  стало  на  душе  легче. </a:t>
            </a:r>
            <a:r>
              <a:rPr lang="ru-RU" sz="3600" dirty="0" smtClean="0"/>
              <a:t>    </a:t>
            </a:r>
            <a:r>
              <a:rPr lang="ru-RU" sz="3600" dirty="0" smtClean="0"/>
              <a:t>Леонтий  вздохнул  облегчённо.</a:t>
            </a:r>
          </a:p>
        </p:txBody>
      </p:sp>
    </p:spTree>
    <p:extLst>
      <p:ext uri="{BB962C8B-B14F-4D97-AF65-F5344CB8AC3E}">
        <p14:creationId xmlns:p14="http://schemas.microsoft.com/office/powerpoint/2010/main" val="30472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57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565" y="4896784"/>
            <a:ext cx="10107706" cy="1759510"/>
          </a:xfrm>
        </p:spPr>
        <p:txBody>
          <a:bodyPr>
            <a:noAutofit/>
          </a:bodyPr>
          <a:lstStyle/>
          <a:p>
            <a:r>
              <a:rPr lang="ru-RU" sz="2400" dirty="0"/>
              <a:t> Немного  отдохнув,  </a:t>
            </a:r>
            <a:r>
              <a:rPr lang="ru-RU" sz="2400" b="1" dirty="0" smtClean="0"/>
              <a:t>Леонтий  </a:t>
            </a:r>
            <a:r>
              <a:rPr lang="ru-RU" sz="2400" b="1" dirty="0"/>
              <a:t>направился  к  разведчикам  и  стал  учиться  подрывному  </a:t>
            </a:r>
            <a:r>
              <a:rPr lang="ru-RU" sz="2400" b="1" dirty="0" smtClean="0"/>
              <a:t>делу</a:t>
            </a:r>
            <a:r>
              <a:rPr lang="ru-RU" sz="2400" dirty="0" smtClean="0"/>
              <a:t>.      </a:t>
            </a:r>
            <a:r>
              <a:rPr lang="ru-RU" sz="2400" b="1" dirty="0" smtClean="0"/>
              <a:t>Гриша  </a:t>
            </a:r>
            <a:r>
              <a:rPr lang="ru-RU" sz="2400" b="1" dirty="0"/>
              <a:t>стал  помогать  раненым</a:t>
            </a:r>
            <a:r>
              <a:rPr lang="ru-RU" sz="2400" dirty="0"/>
              <a:t>:  менял   им   мокрую  повязку  на  лбу,  давал  попить,  звал  на  помощь  врача  или  </a:t>
            </a:r>
            <a:r>
              <a:rPr lang="ru-RU" sz="2400" dirty="0" smtClean="0"/>
              <a:t>медсестру,  читал  детские  стихи,  пел  песенки…  Так  </a:t>
            </a:r>
            <a:r>
              <a:rPr lang="ru-RU" sz="2400" dirty="0"/>
              <a:t>прошла  зима.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8"/>
            <a:ext cx="5961531" cy="4574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31" y="322309"/>
            <a:ext cx="6230469" cy="45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Кругом   -  каратели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    </a:t>
            </a:r>
            <a:r>
              <a:rPr lang="ru-RU" dirty="0"/>
              <a:t>В</a:t>
            </a:r>
            <a:r>
              <a:rPr lang="ru-RU" dirty="0" smtClean="0"/>
              <a:t>есной,  когда  подсохли  дороги</a:t>
            </a:r>
            <a:r>
              <a:rPr lang="ru-RU" b="1" dirty="0" smtClean="0"/>
              <a:t>,  в  лесу  появились  каратели.  Это  были  </a:t>
            </a:r>
            <a:r>
              <a:rPr lang="ru-RU" b="1" dirty="0" smtClean="0"/>
              <a:t>предатели - полицаи  </a:t>
            </a:r>
            <a:r>
              <a:rPr lang="ru-RU" b="1" dirty="0" smtClean="0"/>
              <a:t>из  районных  охранных  отделений  полиции  на  территориях  оккупированной  части  Украины</a:t>
            </a:r>
            <a:r>
              <a:rPr lang="ru-RU" dirty="0" smtClean="0"/>
              <a:t>.  Начался  обстрел,  бомбёжка,  партизанам  надо  было  уходить.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u="sng" dirty="0" smtClean="0"/>
              <a:t>Дорога  была  одна -  через  топкие  болота</a:t>
            </a:r>
            <a:r>
              <a:rPr lang="ru-RU" dirty="0" smtClean="0"/>
              <a:t>,  куда  не  осмеливались  заходить  каратели.  Партизанский  обоз  растянулся,  на  подводах  везли  раненых,  запасы  оружия  и  продовольствия.  Сначала  перешли  через  заминированное  поле.  Не  все  мины  удалось  обнаружить.  Часто  звучали  взрывы,  гибли  лошади  и  люди.</a:t>
            </a:r>
          </a:p>
          <a:p>
            <a:r>
              <a:rPr lang="ru-RU" dirty="0"/>
              <a:t> </a:t>
            </a:r>
            <a:r>
              <a:rPr lang="ru-RU" dirty="0" smtClean="0"/>
              <a:t>      А  потом  началась  </a:t>
            </a:r>
            <a:r>
              <a:rPr lang="ru-RU" u="sng" dirty="0" smtClean="0"/>
              <a:t>сплошная  топь</a:t>
            </a:r>
            <a:r>
              <a:rPr lang="ru-RU" dirty="0" smtClean="0"/>
              <a:t>.  Люди  оступались,  попадали  в  ямы,  их  тянула  на  дно  вязкая  масса… Сколько  раз  Гриша  попадал  в  глубокое  место,  погружался  в  </a:t>
            </a:r>
            <a:r>
              <a:rPr lang="ru-RU" dirty="0" smtClean="0"/>
              <a:t>грязь  и  </a:t>
            </a:r>
            <a:r>
              <a:rPr lang="ru-RU" dirty="0" smtClean="0"/>
              <a:t>тину  с  макушкой,  а </a:t>
            </a:r>
            <a:r>
              <a:rPr lang="ru-RU" b="1" dirty="0" smtClean="0"/>
              <a:t>  его названный   отец   Леонтий   вытаскивал    маленького  сынишку  из  болотной  тины  и  заставлял  идти  вперёд.  </a:t>
            </a:r>
            <a:r>
              <a:rPr lang="ru-RU" dirty="0" smtClean="0"/>
              <a:t>Свистели  пули.  Это  каратели  обстреливали  болото  наугад.</a:t>
            </a:r>
          </a:p>
          <a:p>
            <a:r>
              <a:rPr lang="ru-RU" dirty="0" smtClean="0"/>
              <a:t>      Много  партизан  погибло во  время  перехода.  Но  Кузьма  и  Гриша  вышли  из  окружения  с  группой  разведчиков,  а  потом  встретились  с  партизанами  большого  соединения.  Это  было  уже  у  нейтральной  полосы,  у  линии  фронта.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34056" y="2958351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482" y="3673103"/>
            <a:ext cx="45719" cy="45719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8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  минными  полями  и  топкими  болотами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      </a:t>
            </a:r>
            <a:r>
              <a:rPr lang="ru-RU" sz="3200" b="1" dirty="0" smtClean="0"/>
              <a:t>они   обнаружили   партизанское  соединение</a:t>
            </a:r>
            <a:r>
              <a:rPr lang="ru-RU" b="1" dirty="0" smtClean="0"/>
              <a:t>,  </a:t>
            </a:r>
            <a:r>
              <a:rPr lang="ru-RU" dirty="0" smtClean="0"/>
              <a:t>то  есть   несколько  отрядов,  которые  упорно  сопротивлялись   продвижению  немцев  на  восток.    Это </a:t>
            </a:r>
            <a:r>
              <a:rPr lang="ru-RU" u="sng" dirty="0" smtClean="0"/>
              <a:t>  они  подрывали  немецкие  эшелоны  с  танками  и  пушками</a:t>
            </a:r>
            <a:r>
              <a:rPr lang="ru-RU" dirty="0" smtClean="0"/>
              <a:t>.     Разведчики  ловили  в  лесах  отдельные   группы  захватчиков,  которые  осмелились   отправляться  за  продовольствием  в  отдалённые    деревушки.  </a:t>
            </a:r>
            <a:r>
              <a:rPr lang="ru-RU" dirty="0"/>
              <a:t> </a:t>
            </a:r>
            <a:r>
              <a:rPr lang="ru-RU" dirty="0" smtClean="0"/>
              <a:t>Партизаны  отбивали  скот  и  награбленное  зерно,  муку,  мёд,  другие  продукты,  возвращая  их  в  сёла.</a:t>
            </a:r>
          </a:p>
          <a:p>
            <a:r>
              <a:rPr lang="ru-RU" dirty="0"/>
              <a:t> </a:t>
            </a:r>
            <a:r>
              <a:rPr lang="ru-RU" dirty="0" smtClean="0"/>
              <a:t>      Иногда  им  удавалось  взять  в  плен  офицера – «языка».  Его  допрашивали,  а  потом  по  радио  сообщали  в  Москву  о  полученных  сведениях,  о  немецких  планах  и  изменениях  в   расположении  фашистских  войск. Каждое  такое  донесении  имело  ценность  для  нашего  штаба,  для   разработки  планов  освобождения  оккупированных  районов.  </a:t>
            </a:r>
          </a:p>
          <a:p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r>
              <a:rPr lang="ru-RU" dirty="0" smtClean="0"/>
              <a:t>Иногда   </a:t>
            </a:r>
            <a:r>
              <a:rPr lang="ru-RU" u="sng" dirty="0" smtClean="0"/>
              <a:t>Москва  посылала  в  лесные  дебри  за  важными  пленными  немцами   самолёт</a:t>
            </a:r>
            <a:r>
              <a:rPr lang="ru-RU" dirty="0" smtClean="0"/>
              <a:t>.   Лётчики  привозили   письма  от  родных,   приказы  и  карты  командирам,   лекарства  и  медицинские  средства,  продукты,  тёплую  одежду  и  обувь.   И,  конечно,  оружие  и  взрывчатку.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</a:p>
          <a:p>
            <a:r>
              <a:rPr lang="ru-RU" b="1" dirty="0" smtClean="0"/>
              <a:t>На  одном  из  таких  самолётов  решили  отправить    Гришу  в  Москву,  мальчику   надо  было  учиться  в  школе.</a:t>
            </a:r>
          </a:p>
          <a:p>
            <a:r>
              <a:rPr lang="ru-RU" dirty="0" smtClean="0"/>
              <a:t>Надо  было  готовить  партизанский  аэродром,  принимать  самолёт,  на  котором  </a:t>
            </a:r>
            <a:r>
              <a:rPr lang="ru-RU" dirty="0"/>
              <a:t> </a:t>
            </a:r>
            <a:r>
              <a:rPr lang="ru-RU" dirty="0" smtClean="0"/>
              <a:t>надо  было</a:t>
            </a:r>
            <a:r>
              <a:rPr lang="ru-RU" dirty="0" smtClean="0"/>
              <a:t>  </a:t>
            </a:r>
            <a:r>
              <a:rPr lang="ru-RU" dirty="0" smtClean="0"/>
              <a:t>отправить </a:t>
            </a:r>
            <a:r>
              <a:rPr lang="ru-RU" dirty="0" smtClean="0"/>
              <a:t> тяжело  раненных  партизан  и  </a:t>
            </a:r>
            <a:r>
              <a:rPr lang="ru-RU" dirty="0" smtClean="0"/>
              <a:t>ма</a:t>
            </a:r>
            <a:r>
              <a:rPr lang="ru-RU" dirty="0" smtClean="0"/>
              <a:t>ленького   </a:t>
            </a:r>
            <a:r>
              <a:rPr lang="ru-RU" dirty="0" smtClean="0"/>
              <a:t>Гришу  в  Москву.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219" y="-615826"/>
            <a:ext cx="9144000" cy="17849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Спасённый</a:t>
            </a:r>
            <a:r>
              <a:rPr lang="ru-RU" dirty="0" smtClean="0"/>
              <a:t> от </a:t>
            </a:r>
            <a:r>
              <a:rPr lang="ru-RU" b="1" dirty="0" smtClean="0"/>
              <a:t>Бабьего яра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9077" y="1062958"/>
            <a:ext cx="9601201" cy="3349747"/>
          </a:xfrm>
        </p:spPr>
        <p:txBody>
          <a:bodyPr>
            <a:noAutofit/>
          </a:bodyPr>
          <a:lstStyle/>
          <a:p>
            <a:pPr algn="l"/>
            <a:r>
              <a:rPr lang="ru-RU" dirty="0"/>
              <a:t>И</a:t>
            </a:r>
            <a:r>
              <a:rPr lang="ru-RU" dirty="0" smtClean="0"/>
              <a:t>сследовательский  </a:t>
            </a:r>
            <a:r>
              <a:rPr lang="ru-RU" dirty="0" smtClean="0">
                <a:solidFill>
                  <a:srgbClr val="FF0000"/>
                </a:solidFill>
              </a:rPr>
              <a:t>проект  на  конкурс  «Духовные  скрепы  Отечества»,  посвящённый  72-ой  годовщине  Великой  Победы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Руководитель проекта:  педагог-организатор  музейной работы  Белякова Нина Евгеньевна;</a:t>
            </a:r>
          </a:p>
          <a:p>
            <a:pPr algn="l"/>
            <a:r>
              <a:rPr lang="ru-RU" dirty="0" smtClean="0"/>
              <a:t>исполнитель:   ученик </a:t>
            </a:r>
            <a:r>
              <a:rPr lang="ru-RU" dirty="0"/>
              <a:t>6</a:t>
            </a:r>
            <a:r>
              <a:rPr lang="ru-RU" dirty="0" smtClean="0"/>
              <a:t> класса Разумов Вадим.</a:t>
            </a:r>
          </a:p>
          <a:p>
            <a:pPr algn="l"/>
            <a:r>
              <a:rPr lang="ru-RU" sz="2000" dirty="0" smtClean="0"/>
              <a:t>Работа  основана  на  рассказах   и   встречах  с  ветеранами  войны  и  труда,  на  их  воспоминаниях  о  военных  </a:t>
            </a:r>
            <a:r>
              <a:rPr lang="ru-RU" sz="2000" dirty="0"/>
              <a:t> </a:t>
            </a:r>
            <a:r>
              <a:rPr lang="ru-RU" sz="2000" dirty="0" smtClean="0"/>
              <a:t>годах.  В  работе  использована  подлинная  фотография,  где  среди  офицеров  и  сотрудников  Пермского  высшего  военного   командного  училища   –   главный  герой  нашей  презентации,   </a:t>
            </a:r>
            <a:r>
              <a:rPr lang="ru-RU" sz="2000" dirty="0" smtClean="0">
                <a:solidFill>
                  <a:srgbClr val="FF0000"/>
                </a:solidFill>
              </a:rPr>
              <a:t>Кузнецов  Григорий  Леонтьевич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  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 Работа,  сделанная  на  конкурс  «Духовные  скрепы  Отечества»,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</a:t>
            </a:r>
            <a:r>
              <a:rPr lang="ru-RU" sz="2000" dirty="0" smtClean="0"/>
              <a:t>  использована  на  музейных  занятиях  школы  №  851.  Поиск</a:t>
            </a:r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                                    материалов   по  данной  теме   продолжается.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smtClean="0"/>
              <a:t>                                         </a:t>
            </a:r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7" y="4412705"/>
            <a:ext cx="3541060" cy="21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 партизанском аэродроме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Непросто  было  добраться  лётчикам  к  партизанам.  Самолёт  несколько  раз  обстреляли  зенитки. </a:t>
            </a:r>
            <a:r>
              <a:rPr lang="ru-RU" b="1" dirty="0" smtClean="0"/>
              <a:t> Лететь  можно  было  только  ночью  в  пасмурную  погоду,  чтобы  не    раскрыть  расположение  партизанского  аэродрома</a:t>
            </a:r>
            <a:r>
              <a:rPr lang="ru-RU" dirty="0" smtClean="0"/>
              <a:t>.  Гриша  вместе  с  другими  партизанами  собирал  хворост  для  костров,  тащил  срубленные  сухие  деревья,  готовил  берёзовую  кору   для  разжигания  огня.</a:t>
            </a:r>
          </a:p>
          <a:p>
            <a:r>
              <a:rPr lang="ru-RU" dirty="0"/>
              <a:t> </a:t>
            </a:r>
            <a:r>
              <a:rPr lang="ru-RU" dirty="0" smtClean="0"/>
              <a:t>     Леонтий,  прощаясь  с  найденным  сыном,  обещал  после  войны  приехать  в  Москву,  разыскать  Гришу.  Взял  с  него  слово  хорошо  учиться,  быть  послушным  и  внимательным  учеником.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/>
              <a:t>Наконец,  прилетел  самолёт,  удачно  приземлился  на  лесной  поляне  среди  болот</a:t>
            </a:r>
            <a:r>
              <a:rPr lang="ru-RU" dirty="0" smtClean="0"/>
              <a:t>.   Все  поспешно  стали  разгружать  самолёт  и  перетаскивать   мешки с  одеждой  и  продуктами,    ящики  с  боеприпасами,  лекарствами   на  подводы,  чтобы  к  рассвету  сделать  «</a:t>
            </a:r>
            <a:r>
              <a:rPr lang="ru-RU" dirty="0" err="1" smtClean="0"/>
              <a:t>схроны</a:t>
            </a:r>
            <a:r>
              <a:rPr lang="ru-RU" dirty="0" smtClean="0"/>
              <a:t>»  и   убрать  все  следы  партизанского  аэродрома. </a:t>
            </a:r>
          </a:p>
          <a:p>
            <a:r>
              <a:rPr lang="ru-RU" dirty="0" smtClean="0"/>
              <a:t> В  самолёт  перенесли  тяжело  раненных,  посадили  Гришу  рядом  со   связанным  пленным  немецким  офицером.   В  тьме  ночи  за  иллюминатором   мелькнули  затухающие  костры.  </a:t>
            </a:r>
            <a:r>
              <a:rPr lang="ru-RU" dirty="0"/>
              <a:t> </a:t>
            </a:r>
            <a:r>
              <a:rPr lang="ru-RU" dirty="0" smtClean="0"/>
              <a:t>Мальчик   заметил,  как  миновали  нейтральную  полосу,  где  взлетали  сигнальные  ракеты.  </a:t>
            </a:r>
            <a:r>
              <a:rPr lang="ru-RU" dirty="0"/>
              <a:t> </a:t>
            </a:r>
            <a:r>
              <a:rPr lang="ru-RU" dirty="0" smtClean="0"/>
              <a:t> Сначала  задремал,  потом  от  усталости  крепко  заснул  и  проснулся   уже  над  Москвой.  Москва  была  тёмной,  только  посадочная  полоса  едва  светилась. </a:t>
            </a:r>
            <a:r>
              <a:rPr lang="ru-RU" b="1" dirty="0" smtClean="0"/>
              <a:t> Для  Гриши  наступила  совсем  новая  московская   жизнь</a:t>
            </a:r>
            <a:r>
              <a:rPr lang="ru-RU" dirty="0" smtClean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lh5.ggpht.com/_eqCpW7c4tHc/TE4SK1rvqBI/AAAAAAAAARg/LTIoMNSwKso/s912/%D0%90-20G%20%C2%AB%D0%91%D0%BE%D1%81%D1%82%D0%BE%D0%BD%C2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8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Суворовец  Московского  военно-музыкального  училища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         Гриша  Кузнецов   стал  суворовцем  Московского  военно-музыкального  училища</a:t>
            </a:r>
            <a:r>
              <a:rPr lang="ru-RU" dirty="0" smtClean="0"/>
              <a:t>,  так  как  у  него  обнаружили  хороший  музыкальный  слух  и  отличные  природные   способности.   В  училище  </a:t>
            </a:r>
            <a:r>
              <a:rPr lang="ru-RU" u="sng" dirty="0" smtClean="0"/>
              <a:t>принимали  детей  погибших  на  фронте  воинов,  сыновей   партизан  и   Советских  работников,  детей-сирот</a:t>
            </a:r>
            <a:r>
              <a:rPr lang="ru-RU" dirty="0" smtClean="0"/>
              <a:t>.  Всего  было  принято  вместе  с  Гришей  505  человек.</a:t>
            </a:r>
          </a:p>
          <a:p>
            <a:r>
              <a:rPr lang="ru-RU" dirty="0"/>
              <a:t> </a:t>
            </a:r>
            <a:r>
              <a:rPr lang="ru-RU" dirty="0" smtClean="0"/>
              <a:t>          Их  учили  лучшие  учителя,  известные  музыканты,  они  </a:t>
            </a:r>
            <a:r>
              <a:rPr lang="ru-RU" u="sng" dirty="0" smtClean="0"/>
              <a:t>участвовали  в  парадах</a:t>
            </a:r>
            <a:r>
              <a:rPr lang="ru-RU" dirty="0" smtClean="0"/>
              <a:t>,  </a:t>
            </a:r>
            <a:r>
              <a:rPr lang="ru-RU" u="sng" dirty="0" smtClean="0"/>
              <a:t>пели  на  концертах  военные  песни</a:t>
            </a:r>
            <a:r>
              <a:rPr lang="ru-RU" dirty="0" smtClean="0"/>
              <a:t>,  </a:t>
            </a:r>
            <a:r>
              <a:rPr lang="ru-RU" u="sng" dirty="0" smtClean="0"/>
              <a:t>играли  марши  </a:t>
            </a:r>
            <a:r>
              <a:rPr lang="ru-RU" dirty="0" smtClean="0"/>
              <a:t>и  другие  музыкальные  произведения.                              Подготовка  будущих  офицеров   Советской  Армии   была  очень  качественной. Дисциплина  была  строгой.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4658" cy="3535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729" y="3535612"/>
            <a:ext cx="5011271" cy="3322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611"/>
            <a:ext cx="7306176" cy="33223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58" y="0"/>
            <a:ext cx="7180729" cy="3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Служба и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76" y="1825625"/>
            <a:ext cx="10789024" cy="43513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</a:t>
            </a:r>
            <a:r>
              <a:rPr lang="ru-RU" b="1" dirty="0"/>
              <a:t>П</a:t>
            </a:r>
            <a:r>
              <a:rPr lang="ru-RU" b="1" dirty="0" smtClean="0"/>
              <a:t>осле  Суворовского  училища  Григорий  Леонтьевич  Кузнецов  долго  учился,  стал  офицером,  служил  в  офицерском  клубе,  а  потом  снова  учился,  написал  и  защитил  диссертацию,  стал  преподавателем  Высшего  военного  командного  инженерного училища  в  городе  Пермь</a:t>
            </a:r>
            <a:r>
              <a:rPr lang="ru-RU" dirty="0" smtClean="0"/>
              <a:t>.  Он  хорошо  играл  на  аккордеоне  и  баяне  на  всех  концертах,  руководил  солдатским  хором,  готовил   певцов-солистов.  И  преподавал   историю  и  философию.</a:t>
            </a:r>
          </a:p>
          <a:p>
            <a:r>
              <a:rPr lang="ru-RU" dirty="0" smtClean="0"/>
              <a:t>       Он  создал  свою  семью:  женился  на  преподавательнице  музыкального  училища,  в  семье  появились  две  дочки,  которые,  когда  подросли,   тоже  стали  учиться  музыке.  Одна  стала  скрипачкой,  другая – пианисткой</a:t>
            </a:r>
            <a:r>
              <a:rPr lang="ru-RU" b="1" dirty="0" smtClean="0"/>
              <a:t>.  Вот  только  с  Леонтием -  своим  спасителем  и  отцом ,  он  больше   никогда  не  встретился.  Убили  его  немцы  при  очередном  налёте  на  партизан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   Об  этом  Грише  рассказали  оставшиеся  в  живых  партизаны  Киева.  Рассказали  они и о том,  что  </a:t>
            </a:r>
            <a:r>
              <a:rPr lang="ru-RU" b="1" dirty="0" smtClean="0"/>
              <a:t>каратели  расстреляли  жену  Леонтия  и  сожгли  их  дом</a:t>
            </a:r>
            <a:r>
              <a:rPr lang="ru-RU" dirty="0" smtClean="0"/>
              <a:t>. </a:t>
            </a: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А  там,  где  фашисты  расстреляли  людей  в  Бабьем  яру,  где  погибла  мать  Григория  Леонтьевича,  там  до  сих  пор  не  растёт  трава</a:t>
            </a:r>
            <a:r>
              <a:rPr lang="ru-RU" dirty="0" smtClean="0"/>
              <a:t>…  </a:t>
            </a:r>
            <a:r>
              <a:rPr lang="ru-RU" dirty="0" smtClean="0">
                <a:solidFill>
                  <a:srgbClr val="FF0000"/>
                </a:solidFill>
              </a:rPr>
              <a:t>Слишком  много  крови,   слёз  и  горя  людского  накопилось  в  этом  месте!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Григорий  Леонтьевич  всю  жизнь  вспоминал  добрым  словом  всех  советских   людей,  </a:t>
            </a: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оторые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сделали  всё  возможное  для  спасения  маленького  мальчика   из  еврейской  семьи,  которого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гитлеровцы  вели  на  расстрел.   Он  навсегда  остался  Кузнецовым  и  дал  эту  фамилию  своим  детям.    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9" y="0"/>
            <a:ext cx="9143999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752109" y="2022764"/>
            <a:ext cx="512618" cy="831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4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Коллектив кафедры марксизма-ленинизма Пермского высшего  военного командного училища.  1975 год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Герой  нашего  рассказа  полковник  Кузнецов  Григорий    Леонтьевич  </a:t>
            </a:r>
            <a:r>
              <a:rPr lang="ru-RU" dirty="0" smtClean="0"/>
              <a:t>среди  преподавателей  и  работников  кафедры.    </a:t>
            </a:r>
            <a:endParaRPr lang="ru-RU" dirty="0"/>
          </a:p>
          <a:p>
            <a:pPr algn="ctr"/>
            <a:r>
              <a:rPr lang="ru-RU" dirty="0" smtClean="0"/>
              <a:t>Он  стоит  в  верхнем  ряду  в  середине.  На  его  кителе  мы  видим  орден  Красной  Звезды,  значок  о  высшем  военном  образовании,  планки  медалей.</a:t>
            </a:r>
          </a:p>
          <a:p>
            <a:pPr algn="ctr"/>
            <a:r>
              <a:rPr lang="ru-RU" dirty="0" smtClean="0"/>
              <a:t>Стрелка  отмечает  Григория  Леонтьевича  и  его  коллегу  по  кафедре, старшего  преподавателя  политической  экономии  Нину  Евгеньевну  Белякову.  В  нижнем  ряду  в  середине -  начальник  кафедры  полковник  Николай  Петрович  </a:t>
            </a:r>
            <a:r>
              <a:rPr lang="ru-RU" dirty="0" err="1" smtClean="0"/>
              <a:t>Андреянов</a:t>
            </a:r>
            <a:r>
              <a:rPr lang="ru-RU" dirty="0" smtClean="0"/>
              <a:t>.  Крайний  справа –  участник  и   ветеран  войны,  старший  преподаватель  Терентьев  Николай  Николаевич.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Фотография  сделана  к  30-летию  Победы  в  Великой  Отечественной  войне  1941-1945  годов.  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Сейчас  мы  готовимся  к  72-й  годовщине  Победы.  </a:t>
            </a:r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аш  проект  посвящён  патриотам  нашей  страны,  которые  защитили  нашу  страну  от  германского   фашизма.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3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Над  проектом    «Спасённый  от  Бабьего  </a:t>
            </a:r>
            <a:r>
              <a:rPr lang="ru-RU" dirty="0"/>
              <a:t>я</a:t>
            </a:r>
            <a:r>
              <a:rPr lang="ru-RU" dirty="0" smtClean="0"/>
              <a:t>ра»   работали: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918" y="2506662"/>
            <a:ext cx="10515600" cy="4351338"/>
          </a:xfrm>
        </p:spPr>
        <p:txBody>
          <a:bodyPr>
            <a:normAutofit/>
          </a:bodyPr>
          <a:lstStyle/>
          <a:p>
            <a:pPr lvl="8"/>
            <a:r>
              <a:rPr lang="ru-RU" sz="3400" dirty="0" smtClean="0">
                <a:solidFill>
                  <a:srgbClr val="FF0000"/>
                </a:solidFill>
              </a:rPr>
              <a:t>Автор  идеи  педагог-организатор  Белякова  Нина  Евгеньевна.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Исполнитель: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          Вадим  Разумов,  ученик  6  Г  класса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Проект  создан  по  </a:t>
            </a:r>
            <a:r>
              <a:rPr lang="ru-RU" sz="4400" smtClean="0">
                <a:solidFill>
                  <a:srgbClr val="FF0000"/>
                </a:solidFill>
              </a:rPr>
              <a:t>воспоминаниям  детей  войны.</a:t>
            </a: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939" y="0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Вадим</a:t>
            </a:r>
            <a:r>
              <a:rPr lang="ru-RU" dirty="0" smtClean="0"/>
              <a:t>  Разумов   и   Нина  Евгеньевна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32" y="1325563"/>
            <a:ext cx="6527007" cy="4351338"/>
          </a:xfrm>
        </p:spPr>
      </p:pic>
      <p:pic>
        <p:nvPicPr>
          <p:cNvPr id="1026" name="Picture 2" descr="C:\Users\Киска\Desktop\IMG_0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9" y="1325563"/>
            <a:ext cx="26435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84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64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«Новый  порядок»  фашистов  в  Киеве,  1941 – 1944  годы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392" y="1434318"/>
            <a:ext cx="10515600" cy="50362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</a:t>
            </a:r>
            <a:r>
              <a:rPr lang="ru-RU" sz="3000" dirty="0" smtClean="0"/>
              <a:t>Мало  кто  из  современных  школьников  знает,  что  такое  Бабий  яр,  а  забывать  об  этом  ни  в  коем  случае  нельзя! 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    </a:t>
            </a:r>
            <a:r>
              <a:rPr lang="ru-RU" sz="3000" b="1" dirty="0" smtClean="0"/>
              <a:t>Бабий  яр </a:t>
            </a:r>
            <a:r>
              <a:rPr lang="ru-RU" sz="3000" dirty="0" smtClean="0"/>
              <a:t>-  это  овраг  (урочище  20-25 метров  глубины)  на  северо-западе </a:t>
            </a:r>
            <a:r>
              <a:rPr lang="ru-RU" sz="3000" b="1" dirty="0" smtClean="0"/>
              <a:t> Киева  </a:t>
            </a:r>
            <a:r>
              <a:rPr lang="ru-RU" sz="3000" dirty="0" smtClean="0"/>
              <a:t>между  районами  </a:t>
            </a:r>
            <a:r>
              <a:rPr lang="ru-RU" sz="3000" dirty="0" err="1" smtClean="0"/>
              <a:t>Лукьяновка</a:t>
            </a:r>
            <a:r>
              <a:rPr lang="ru-RU" sz="3000" dirty="0" smtClean="0"/>
              <a:t>  и  Сырец.  Там  в  1941-43  годах  гитлеровцы  </a:t>
            </a:r>
            <a:r>
              <a:rPr lang="ru-RU" sz="3000" u="sng" dirty="0" smtClean="0"/>
              <a:t>расстреливали  гражданское  население  </a:t>
            </a:r>
            <a:r>
              <a:rPr lang="ru-RU" sz="3000" dirty="0" smtClean="0"/>
              <a:t>Киева:  военнопленных,  подпольщиков,   более  300000 советских  военнопленных,    партизан,  подпольщиков,  коммунистов  с  семьями,  100  матросов  Днепровского  отряда  </a:t>
            </a:r>
            <a:r>
              <a:rPr lang="ru-RU" sz="3000" dirty="0" err="1" smtClean="0"/>
              <a:t>Пинской</a:t>
            </a:r>
            <a:r>
              <a:rPr lang="ru-RU" sz="3000" dirty="0" smtClean="0"/>
              <a:t>  военной  флотилии.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    Это  </a:t>
            </a:r>
            <a:r>
              <a:rPr lang="ru-RU" sz="3000" u="sng" dirty="0" smtClean="0"/>
              <a:t>огромная  братская  могила</a:t>
            </a:r>
            <a:r>
              <a:rPr lang="ru-RU" sz="3000" dirty="0" smtClean="0"/>
              <a:t>,  где  пролилась  кровь  расстрелянных:   среди  них    168000  евреев, 752  пациента  психиатрической  больницы,  цыгане  5  таборов,  украинская  поэтесса  Елена  Телига  вместе  с мужем,  подпольщики,  партизаны,  дети  и  подростки  и  многие-многие  другие… </a:t>
            </a:r>
          </a:p>
          <a:p>
            <a:r>
              <a:rPr lang="ru-RU" sz="3000" dirty="0"/>
              <a:t> </a:t>
            </a:r>
            <a:r>
              <a:rPr lang="ru-RU" sz="3000" dirty="0" smtClean="0"/>
              <a:t> 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8687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40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 г. Киева  (</a:t>
            </a:r>
            <a:r>
              <a:rPr lang="ru-RU" dirty="0" err="1" smtClean="0"/>
              <a:t>Крещатик</a:t>
            </a:r>
            <a:r>
              <a:rPr lang="ru-RU" dirty="0" smtClean="0"/>
              <a:t>)  в  1940  году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Всё  мирно  и  спокойно.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7" y="2268911"/>
            <a:ext cx="5715000" cy="3924300"/>
          </a:xfrm>
        </p:spPr>
      </p:pic>
    </p:spTree>
    <p:extLst>
      <p:ext uri="{BB962C8B-B14F-4D97-AF65-F5344CB8AC3E}">
        <p14:creationId xmlns:p14="http://schemas.microsoft.com/office/powerpoint/2010/main" val="418131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Немцы  в  Киеве  с  19  сентября  1941  года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51" y="1933202"/>
            <a:ext cx="6372897" cy="4351338"/>
          </a:xfrm>
        </p:spPr>
      </p:pic>
    </p:spTree>
    <p:extLst>
      <p:ext uri="{BB962C8B-B14F-4D97-AF65-F5344CB8AC3E}">
        <p14:creationId xmlns:p14="http://schemas.microsoft.com/office/powerpoint/2010/main" val="211108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613536" y="4624065"/>
            <a:ext cx="10515600" cy="18027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</a:p>
          <a:p>
            <a:endParaRPr lang="ru-RU" sz="4000" dirty="0"/>
          </a:p>
          <a:p>
            <a:pPr algn="ctr"/>
            <a:r>
              <a:rPr lang="ru-RU" sz="4000" dirty="0" smtClean="0"/>
              <a:t>                                         </a:t>
            </a:r>
            <a:r>
              <a:rPr lang="ru-RU" sz="4000" dirty="0" smtClean="0"/>
              <a:t>Тот  же,  но   разрушенный   </a:t>
            </a:r>
            <a:r>
              <a:rPr lang="ru-RU" sz="4000" dirty="0" err="1" smtClean="0"/>
              <a:t>Крещатик</a:t>
            </a:r>
            <a:r>
              <a:rPr lang="ru-RU" sz="4000" dirty="0" smtClean="0"/>
              <a:t>  в  1941 -  1943  </a:t>
            </a:r>
            <a:r>
              <a:rPr lang="ru-RU" sz="4000" dirty="0" smtClean="0"/>
              <a:t>годах.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1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6014" y="-660272"/>
            <a:ext cx="10515600" cy="2417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Объявление  в   Киеве  через  10  </a:t>
            </a:r>
            <a:r>
              <a:rPr lang="ru-RU" sz="2800" b="1" dirty="0" smtClean="0"/>
              <a:t>дней  с  начала  оккупации.</a:t>
            </a:r>
            <a:endParaRPr lang="ru-RU" sz="28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34" y="1007389"/>
            <a:ext cx="6276813" cy="5726624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390"/>
            <a:ext cx="5835316" cy="58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Мы  расскажем  о  еврейском  мальчике, лет 7-8,  который  </a:t>
            </a:r>
            <a:r>
              <a:rPr lang="ru-RU" dirty="0" smtClean="0">
                <a:solidFill>
                  <a:srgbClr val="FF0000"/>
                </a:solidFill>
              </a:rPr>
              <a:t>шёл   </a:t>
            </a:r>
            <a:r>
              <a:rPr lang="ru-RU" dirty="0" smtClean="0">
                <a:solidFill>
                  <a:srgbClr val="FF0000"/>
                </a:solidFill>
              </a:rPr>
              <a:t>вместе  с  матерью  </a:t>
            </a:r>
            <a:r>
              <a:rPr lang="ru-RU" dirty="0" smtClean="0">
                <a:solidFill>
                  <a:srgbClr val="FF0000"/>
                </a:solidFill>
              </a:rPr>
              <a:t>по  этой  дороге к  Бабьему  яру</a:t>
            </a:r>
            <a:r>
              <a:rPr lang="ru-RU" dirty="0" smtClean="0"/>
              <a:t>.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9" y="2395989"/>
            <a:ext cx="4329331" cy="43529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331" y="2730158"/>
            <a:ext cx="7403123" cy="36845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Немецкие  солдаты  палками  загоняли  людей  в  овраг,  заставляли  раздеваться,  потом  расстреливали  из  пулемёта.  После  расстрела  долго  копались  в  вещах,  отыскивая  золото  и  драгоценности,  отправляли  их  в  Германию  тоннами.</a:t>
            </a:r>
          </a:p>
          <a:p>
            <a:r>
              <a:rPr lang="ru-RU" dirty="0" smtClean="0"/>
              <a:t>Чтобы  заглушить крики  ужаса  и  плач,  они  включали  громкие  марши,  да  еще  добавлялся вой  мотора  самолёта,  который  летал  над  оврагом,  делая  аэрофотоснимки  этого  издевательства…  Там,  в  овраге,   погибла  и  мама  мальчика,  героя  нашего рассказа.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1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9936"/>
            <a:ext cx="7016660" cy="3878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0401" y="24602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Подвиг  матери:  </a:t>
            </a:r>
            <a:r>
              <a:rPr lang="ru-RU" sz="2700" dirty="0" smtClean="0"/>
              <a:t> в  то  время,  когда  немецкие  автоматчики  гнали  колонну  из  Киева  в  Бабий  Яр, маленький  сын,  спотыкаясь,  брёл  рядом  с  ней.   Она  думала  только  о  том,  как  спасти  его  от  расстрела… И,  когда  колонна  приблизилась  в  русской  деревне  к  толпе  мужиков  и  плачущих  баб, 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u="sng" dirty="0" smtClean="0">
                <a:solidFill>
                  <a:srgbClr val="FF0000"/>
                </a:solidFill>
              </a:rPr>
              <a:t>она  изо  всех  сил  толкнула  сына  в  толпу</a:t>
            </a:r>
            <a:r>
              <a:rPr lang="ru-RU" sz="2700" dirty="0" smtClean="0"/>
              <a:t>.  Толпа   на  обочине  раздвинулась и снова  сомкнулась. Конвоиры не  заметили  исчезновения. Самый  высокий  и  сильный  из  селян  Леонтий  Кузнецов  спрятал  мальчика  под  свой  полушубок.  Так  и  принёс   к  себе  в  избу  замёрзшего,  испуганного угрозой  расстрела  малыша,  потерявшего   и    маму,  и  свой  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60" y="2979936"/>
            <a:ext cx="5003079" cy="43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2561</TotalTime>
  <Words>2109</Words>
  <Application>Microsoft Office PowerPoint</Application>
  <PresentationFormat>Широкоэкранный</PresentationFormat>
  <Paragraphs>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Спасённый от Бабьего яра</vt:lpstr>
      <vt:lpstr>«Новый  порядок»  фашистов  в  Киеве,  1941 – 1944  годы</vt:lpstr>
      <vt:lpstr>Центр  г. Киева  (Крещатик)  в  1940  году. Всё  мирно  и  спокойно.</vt:lpstr>
      <vt:lpstr>Немцы  в  Киеве  с  19  сентября  1941  года</vt:lpstr>
      <vt:lpstr>Презентация PowerPoint</vt:lpstr>
      <vt:lpstr>Объявление  в   Киеве  через  10  дней  с  начала  оккупации.</vt:lpstr>
      <vt:lpstr>                            Мы  расскажем  о  еврейском  мальчике, лет 7-8,  который  шёл   вместе  с  матерью  по  этой  дороге к  Бабьему  яру.      </vt:lpstr>
      <vt:lpstr>Подвиг  матери:   в  то  время,  когда  немецкие  автоматчики  гнали  колонну  из  Киева  в  Бабий  Яр, маленький  сын,  спотыкаясь,  брёл  рядом  с  ней.   Она  думала  только  о  том,  как  спасти  его  от  расстрела… И,  когда  колонна  приблизилась  в  русской  деревне  к  толпе  мужиков  и  плачущих  баб,  она  изо  всех  сил  толкнула  сына  в  толпу.  Толпа   на  обочине  раздвинулась и снова  сомкнулась. Конвоиры не  заметили  исчезновения. Самый  высокий  и  сильный  из  селян  Леонтий  Кузнецов  спрятал  мальчика  под  свой  полушубок.  Так  и  принёс   к  себе  в  избу  замёрзшего,  испуганного угрозой  расстрела  малыша,  потерявшего   и    маму,  и  свой  дом.        </vt:lpstr>
      <vt:lpstr>Как  уберечь от  фашистов  малыша?</vt:lpstr>
      <vt:lpstr>Новый отец  Леонтий  Кузнецов</vt:lpstr>
      <vt:lpstr>    Всем  миром   надо  спасти  ребёнка!</vt:lpstr>
      <vt:lpstr>В партизанском отряде</vt:lpstr>
      <vt:lpstr>Презентация PowerPoint</vt:lpstr>
      <vt:lpstr> Немного  отдохнув,  Леонтий  направился  к  разведчикам  и  стал  учиться  подрывному  делу.      Гриша  стал  помогать  раненым:  менял   им   мокрую  повязку  на  лбу,  давал  попить,  звал  на  помощь  врача  или  медсестру,  читал  детские  стихи,  пел  песенки…  Так  прошла  зима.  </vt:lpstr>
      <vt:lpstr>Кругом   -  каратели</vt:lpstr>
      <vt:lpstr>Презентация PowerPoint</vt:lpstr>
      <vt:lpstr>Презентация PowerPoint</vt:lpstr>
      <vt:lpstr>За  минными  полями  и  топкими  болотами</vt:lpstr>
      <vt:lpstr>Презентация PowerPoint</vt:lpstr>
      <vt:lpstr>На  партизанском аэродроме</vt:lpstr>
      <vt:lpstr>Презентация PowerPoint</vt:lpstr>
      <vt:lpstr>Суворовец  Московского  военно-музыкального  училища </vt:lpstr>
      <vt:lpstr>Презентация PowerPoint</vt:lpstr>
      <vt:lpstr>Служба и семья</vt:lpstr>
      <vt:lpstr>Презентация PowerPoint</vt:lpstr>
      <vt:lpstr>Коллектив кафедры марксизма-ленинизма Пермского высшего  военного командного училища.  1975 год.</vt:lpstr>
      <vt:lpstr>  Над  проектом    «Спасённый  от  Бабьего  яра»   работали:</vt:lpstr>
      <vt:lpstr>Вадим  Разумов   и   Нина  Евгеньевна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Спасённый от БАБЕГО ЯРА</dc:title>
  <dc:creator>117</dc:creator>
  <cp:lastModifiedBy>117</cp:lastModifiedBy>
  <cp:revision>132</cp:revision>
  <dcterms:created xsi:type="dcterms:W3CDTF">2016-04-07T11:21:33Z</dcterms:created>
  <dcterms:modified xsi:type="dcterms:W3CDTF">2016-12-22T12:12:34Z</dcterms:modified>
</cp:coreProperties>
</file>