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1"/>
  </p:notesMasterIdLst>
  <p:sldIdLst>
    <p:sldId id="256" r:id="rId2"/>
    <p:sldId id="286" r:id="rId3"/>
    <p:sldId id="291" r:id="rId4"/>
    <p:sldId id="289" r:id="rId5"/>
    <p:sldId id="287" r:id="rId6"/>
    <p:sldId id="288" r:id="rId7"/>
    <p:sldId id="290" r:id="rId8"/>
    <p:sldId id="293" r:id="rId9"/>
    <p:sldId id="296" r:id="rId10"/>
    <p:sldId id="294" r:id="rId11"/>
    <p:sldId id="301" r:id="rId12"/>
    <p:sldId id="303" r:id="rId13"/>
    <p:sldId id="302" r:id="rId14"/>
    <p:sldId id="297" r:id="rId15"/>
    <p:sldId id="298" r:id="rId16"/>
    <p:sldId id="299" r:id="rId17"/>
    <p:sldId id="300" r:id="rId18"/>
    <p:sldId id="283" r:id="rId19"/>
    <p:sldId id="29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8" autoAdjust="0"/>
  </p:normalViewPr>
  <p:slideViewPr>
    <p:cSldViewPr>
      <p:cViewPr varScale="1">
        <p:scale>
          <a:sx n="80" d="100"/>
          <a:sy n="80" d="100"/>
        </p:scale>
        <p:origin x="-96" y="-5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DE952-21BE-4980-A895-989FFBFF0850}" type="datetimeFigureOut">
              <a:rPr lang="ru-RU" smtClean="0"/>
              <a:pPr/>
              <a:t>27.01.2016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556B8-64E1-4E74-A7B9-E08F7ECC09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7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556B8-64E1-4E74-A7B9-E08F7ECC099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ist.ru/news/16" TargetMode="External"/><Relationship Id="rId3" Type="http://schemas.openxmlformats.org/officeDocument/2006/relationships/hyperlink" Target="http://vasi.net/community/jeto_interesno/2013/09/25/deti_vojjny.html" TargetMode="External"/><Relationship Id="rId7" Type="http://schemas.openxmlformats.org/officeDocument/2006/relationships/hyperlink" Target="http://www.livemaster.ru/item/5960155-obuv-ruchnoj-raboty-valenki-s" TargetMode="External"/><Relationship Id="rId2" Type="http://schemas.openxmlformats.org/officeDocument/2006/relationships/hyperlink" Target="http://fanatpolitiki.ru/author/admin/page/20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andia.ru/text/78/086/41249.php" TargetMode="External"/><Relationship Id="rId5" Type="http://schemas.openxmlformats.org/officeDocument/2006/relationships/hyperlink" Target="http://paraparabellum.ru/voennye-nagrady/georgievskij-krest/" TargetMode="External"/><Relationship Id="rId4" Type="http://schemas.openxmlformats.org/officeDocument/2006/relationships/hyperlink" Target="http://www.rosphoto.com/best-of-the-best/fotografii_velikoy_otechestv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0644" y="1430215"/>
            <a:ext cx="5221356" cy="5111262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Савостьянова Алена, </a:t>
            </a:r>
          </a:p>
          <a:p>
            <a:pPr algn="l"/>
            <a:r>
              <a:rPr lang="ru-RU" sz="6000" b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Ученица 9 </a:t>
            </a:r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«б» класса 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 муниципальное 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 с.Репное </a:t>
            </a:r>
          </a:p>
          <a:p>
            <a:pPr algn="l"/>
            <a:r>
              <a:rPr lang="ru-RU" sz="60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Балашовского</a:t>
            </a:r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Саратовской области»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 работы: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Савостьянова Галина Александровна, 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г.Балашов</a:t>
            </a:r>
          </a:p>
          <a:p>
            <a:pPr algn="l"/>
            <a:r>
              <a:rPr lang="ru-RU" sz="60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 algn="l"/>
            <a:endParaRPr lang="ru-RU" sz="3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16524"/>
            <a:ext cx="13020541" cy="1172307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</a:rPr>
              <a:t>Мне поведал семейный альбом…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124" y="1312984"/>
            <a:ext cx="6541478" cy="4689231"/>
          </a:xfrm>
          <a:prstGeom prst="wedgeEllipseCallou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83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64124" y="1207477"/>
            <a:ext cx="7115907" cy="49236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1942 г. прадедушка получил второе ранение было куда серьезнее  первого – осколочное в голову. Залечив раны, он вновь встает в строй, но уже в пехоту и вместе с товарищами по оружию доходит до самого Берлина, где и встречает долгожданную Победу. Приказом Верховного Главнокомандующего Маршала Советского Союза тов.Сталина 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от 2 мая 1945 г.ст.сержант Калашников А.Е., принимавшему участие в боях за освобождение Берлина была объявлена благодарность.       Демобилизовался в 1945 г., возвращается домой инвалидом 2 группы. В 1946 г. он женился на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Терешиной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Анне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Никоноровне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3163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Великая Победа</a:t>
            </a:r>
            <a:endParaRPr lang="ru-RU" sz="4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4" name="Рисунок 3" descr="C:\Users\Администратор\Desktop\благодарственное письмо 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3476" y="199293"/>
            <a:ext cx="4431323" cy="641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86862" y="246184"/>
            <a:ext cx="11969262" cy="107852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Боевые  награды Калашникова Ивана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Емельяновича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187014" y="1160584"/>
            <a:ext cx="1896155" cy="218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77487" y="1195754"/>
            <a:ext cx="1919467" cy="219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8142" y="1406770"/>
            <a:ext cx="1177807" cy="223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5575" y="4282443"/>
            <a:ext cx="1895741" cy="17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75232" y="4309675"/>
            <a:ext cx="1992922" cy="17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961292" y="3270738"/>
            <a:ext cx="2532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Медаль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«За взятие Кенигсберга»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5415" y="3739662"/>
            <a:ext cx="200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Медаль  Жукова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4738" y="3399692"/>
            <a:ext cx="2579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Медаль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«За победу над Германией»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5938" y="6037385"/>
            <a:ext cx="23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 «Фронтовик»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3569" y="5934670"/>
            <a:ext cx="2637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Орден Отечественной войны 1 степени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работа по ВОв\Калашников И.Е\знак фронтовик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3256" y="4286256"/>
            <a:ext cx="2000264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63414"/>
            <a:ext cx="10972800" cy="12660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ЮБИЛЕЙНЫЕ  МЕДАЛИ</a:t>
            </a:r>
            <a:r>
              <a:rPr lang="ru-RU" sz="4900" dirty="0" smtClean="0"/>
              <a:t/>
            </a:r>
            <a:br>
              <a:rPr lang="ru-RU" sz="4900" dirty="0" smtClean="0"/>
            </a:br>
            <a:endParaRPr lang="ru-RU" sz="4900" dirty="0"/>
          </a:p>
        </p:txBody>
      </p:sp>
      <p:pic>
        <p:nvPicPr>
          <p:cNvPr id="5" name="Рисунок 4" descr="C:\Users\Администратор\Desktop\40 лет победы 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778" y="3857628"/>
            <a:ext cx="4286280" cy="276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истратор\Desktop\70 лет победы 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1818" y="1071546"/>
            <a:ext cx="4380496" cy="247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50 лет победы 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0165" y="3880338"/>
            <a:ext cx="4361957" cy="273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дминистратор\Desktop\салют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3415" y="1098305"/>
            <a:ext cx="3364523" cy="2828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работа по ВОв\Калашников И.Е\50 лет победы 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76" y="3857628"/>
            <a:ext cx="4572032" cy="2795587"/>
          </a:xfrm>
          <a:prstGeom prst="rect">
            <a:avLst/>
          </a:prstGeom>
          <a:noFill/>
        </p:spPr>
      </p:pic>
      <p:pic>
        <p:nvPicPr>
          <p:cNvPr id="2051" name="Picture 3" descr="F:\работа по ВОв\Калашников И.Е\30 лет победы 002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9522" y="1142984"/>
            <a:ext cx="4571228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5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НАГРАДНЫЕ   ДОКУМЕНТЫ 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C:\Users\Администратор\Desktop\орден 0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36" y="3751385"/>
            <a:ext cx="4200564" cy="255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дминистратор\Desktop\орд.кн.за победу над германие 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4338" y="1289538"/>
            <a:ext cx="4109483" cy="2168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дминистратор\Desktop\орд.кн. От.в 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9730" y="1142984"/>
            <a:ext cx="4659805" cy="232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истратор\Desktop\удос.участ.войны 00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0005" y="3716215"/>
            <a:ext cx="4251036" cy="249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3516923"/>
            <a:ext cx="2543908" cy="3059723"/>
          </a:xfrm>
          <a:prstGeom prst="flowChartPunchedTap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работа по ВОв\Калашников И.Е\орд.кн.за победу над германие 0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3902" y="1142984"/>
            <a:ext cx="4857784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3346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Мирная жизнь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истратор\Desktop\семья с детьми 003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64922" y="1470970"/>
            <a:ext cx="5111261" cy="346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Администратор\Desktop\после войны с бригадой 002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2955" y="1465385"/>
            <a:ext cx="5413375" cy="349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80646" y="5087815"/>
            <a:ext cx="512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Прадедушка с бригадой 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горбыткомбината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Балашова.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847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4571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6857999" y="4609675"/>
            <a:ext cx="46306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1954 г. На переднем плане прапрабабушка Лукерья со своими внуками: Виктором и Александром (моим  дедушкой)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1510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Валенки, валенки…</a:t>
            </a:r>
            <a:endParaRPr lang="ru-RU" sz="44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832338"/>
            <a:ext cx="5638801" cy="561535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войны прадедушка  устроился на работу в 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Балашоский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горбыткомбинат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чесальщиком шерсти по изготовлению валенок, и вскоре был назначен начальником цеха. 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В цехах 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горбыткомбината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еще во время войны изготавливались для армии знамена, шинели, головные уборы и валенки.      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Прадедушка пользовался большим уважением не только среди  своих коллег, но и жителей всего села: ведь дома вместе со своей  женой- моей прабабушкой -  он изготавливал поистине русское чудо – </a:t>
            </a:r>
            <a:r>
              <a:rPr lang="ru-RU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самовальные</a:t>
            </a: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валенки!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Как давно это было, прадедушкины валенки мы носим в семье  до сих пор!</a:t>
            </a: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валенки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85692" y="1383323"/>
            <a:ext cx="3059723" cy="230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валенки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3969" y="3908131"/>
            <a:ext cx="3083169" cy="2328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аленки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3329" y="1371600"/>
            <a:ext cx="2766633" cy="2309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0215" y="3915507"/>
            <a:ext cx="2888802" cy="232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445477"/>
            <a:ext cx="3352800" cy="246184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добросовестный труд прадедушке ни раз предоставляли путевки в санатории и дома отдыха нашей страны.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C:\Users\Администратор\Desktop\дом отдыха 1975 002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4257731" y="726830"/>
            <a:ext cx="3087695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07169" y="5380893"/>
            <a:ext cx="2473569" cy="8792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 отдыха «Хопер». 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с.Пады</a:t>
            </a:r>
            <a:endPara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1975 г.</a:t>
            </a:r>
            <a:endPara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Администратор\Desktop\г.сочи 2 002.jpg"/>
          <p:cNvPicPr/>
          <p:nvPr/>
        </p:nvPicPr>
        <p:blipFill>
          <a:blip r:embed="rId3"/>
          <a:srcRect l="14678" r="8912" b="10173"/>
          <a:stretch>
            <a:fillRect/>
          </a:stretch>
        </p:blipFill>
        <p:spPr bwMode="auto">
          <a:xfrm>
            <a:off x="234462" y="2813538"/>
            <a:ext cx="4349261" cy="3053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Администратор\Desktop\г.сочи 003.jpg"/>
          <p:cNvPicPr/>
          <p:nvPr/>
        </p:nvPicPr>
        <p:blipFill>
          <a:blip r:embed="rId4"/>
          <a:srcRect l="17016" b="13697"/>
          <a:stretch>
            <a:fillRect/>
          </a:stretch>
        </p:blipFill>
        <p:spPr bwMode="auto">
          <a:xfrm>
            <a:off x="7126243" y="2790500"/>
            <a:ext cx="4737510" cy="2977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164123" y="6002214"/>
            <a:ext cx="439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 Сочи. Черноморское побережье Кавказа. 1980 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91046" y="5814646"/>
            <a:ext cx="378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Озеро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Рицца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Черноморское побережье Кавказа. 1980 г.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242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138" y="152400"/>
            <a:ext cx="11207262" cy="82061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Калашников Иван </a:t>
            </a:r>
            <a:r>
              <a:rPr lang="ru-RU" sz="4400" b="1" dirty="0" err="1" smtClean="0">
                <a:solidFill>
                  <a:srgbClr val="C00000"/>
                </a:solidFill>
                <a:cs typeface="Times New Roman" pitchFamily="18" charset="0"/>
              </a:rPr>
              <a:t>Емельянович</a:t>
            </a: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 (1919-2005)</a:t>
            </a:r>
            <a:endParaRPr lang="ru-RU" sz="4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75538" y="1301262"/>
            <a:ext cx="3270740" cy="460716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>
              <a:buNone/>
            </a:pP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Прошла война, 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прошла страда,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 боль взывает к 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людям: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«Давайте, люди,</a:t>
            </a:r>
          </a:p>
          <a:p>
            <a:pPr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никогда об этом не забудем!»</a:t>
            </a:r>
          </a:p>
          <a:p>
            <a:pPr algn="r">
              <a:buNone/>
            </a:pP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А.Т.Твардовский.</a:t>
            </a:r>
          </a:p>
          <a:p>
            <a:pPr>
              <a:buNone/>
            </a:pP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истратор\Desktop\ветеран 002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727" y="1101969"/>
            <a:ext cx="3257550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Администратор\Desktop\помним, скорбим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1107" y="1277816"/>
            <a:ext cx="5146431" cy="558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920153"/>
            <a:ext cx="6792057" cy="93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55784" y="1043354"/>
            <a:ext cx="11054861" cy="581464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Архивные материалы Репинского муниципального образования</a:t>
            </a:r>
          </a:p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Репное. Время и люди. В.И.Назаров, Е.В.Назарова, В.А. Назаров. Балашов. 2011 г..С.186-200</a:t>
            </a:r>
          </a:p>
          <a:p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Материалы семейного архива семьи Калашниковых; </a:t>
            </a:r>
          </a:p>
          <a:p>
            <a:r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воспоминания </a:t>
            </a:r>
            <a:r>
              <a:rPr lang="ru-RU" sz="30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родственников</a:t>
            </a:r>
            <a:endParaRPr lang="ru-RU" sz="3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59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3163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  Источники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9568" y="586154"/>
            <a:ext cx="99763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Источники Интернет: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3836" y="1571612"/>
            <a:ext cx="110728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1C1C1C"/>
                </a:solidFill>
                <a:hlinkClick r:id="rId2"/>
              </a:rPr>
              <a:t>http://fanatpolitiki.ru/author/admin/page/200</a:t>
            </a:r>
            <a:endParaRPr lang="ru-RU" sz="2400" b="1" u="sng" dirty="0" smtClean="0">
              <a:solidFill>
                <a:srgbClr val="1C1C1C"/>
              </a:solidFill>
            </a:endParaRPr>
          </a:p>
          <a:p>
            <a:r>
              <a:rPr lang="en-US" sz="2400" b="1" u="sng" dirty="0" smtClean="0">
                <a:solidFill>
                  <a:srgbClr val="1C1C1C"/>
                </a:solidFill>
                <a:hlinkClick r:id="rId3"/>
              </a:rPr>
              <a:t>http://vasi.net/community/jeto_interesno/2013/09/25/deti_vojjny.html</a:t>
            </a:r>
            <a:r>
              <a:rPr lang="ru-RU" sz="2400" b="1" u="sng" dirty="0" smtClean="0">
                <a:solidFill>
                  <a:srgbClr val="1C1C1C"/>
                </a:solidFill>
              </a:rPr>
              <a:t> </a:t>
            </a:r>
          </a:p>
          <a:p>
            <a:r>
              <a:rPr lang="en-US" sz="2400" b="1" u="sng" dirty="0" smtClean="0">
                <a:solidFill>
                  <a:srgbClr val="1C1C1C"/>
                </a:solidFill>
                <a:hlinkClick r:id="rId4"/>
              </a:rPr>
              <a:t>http://www.rosphoto.com/best-of-the-best/fotografii_velikoy_otechestve</a:t>
            </a:r>
            <a:endParaRPr lang="ru-RU" sz="2400" b="1" u="sng" dirty="0" smtClean="0">
              <a:solidFill>
                <a:srgbClr val="1C1C1C"/>
              </a:solidFill>
            </a:endParaRPr>
          </a:p>
          <a:p>
            <a:r>
              <a:rPr lang="en-US" sz="2400" b="1" u="sng" dirty="0" smtClean="0">
                <a:solidFill>
                  <a:srgbClr val="1C1C1C"/>
                </a:solidFill>
                <a:hlinkClick r:id="rId3"/>
              </a:rPr>
              <a:t>http://vasi.net/community/jeto_interesno/2013/09/25/deti_vojjny.html</a:t>
            </a:r>
            <a:r>
              <a:rPr lang="ru-RU" sz="2400" b="1" u="sng" dirty="0" smtClean="0">
                <a:solidFill>
                  <a:srgbClr val="1C1C1C"/>
                </a:solidFill>
              </a:rPr>
              <a:t> </a:t>
            </a:r>
          </a:p>
          <a:p>
            <a:endParaRPr lang="ru-RU" sz="2400" b="1" u="sng" dirty="0" smtClean="0">
              <a:solidFill>
                <a:srgbClr val="1C1C1C"/>
              </a:solidFill>
            </a:endParaRPr>
          </a:p>
          <a:p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398" y="3105834"/>
            <a:ext cx="10644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hlinkClick r:id="rId5"/>
              </a:rPr>
              <a:t> http://paraparabellum.ru/voennye-nagrady/georgievskij-krest/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2398" y="3500438"/>
            <a:ext cx="101441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hlinkClick r:id="rId6"/>
              </a:rPr>
              <a:t> http://www.pandia.ru/text/78/086/41249.php</a:t>
            </a:r>
            <a:endParaRPr lang="ru-RU" sz="2400" b="1" dirty="0" smtClean="0"/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2398" y="3929067"/>
            <a:ext cx="10572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hlinkClick r:id="rId7"/>
              </a:rPr>
              <a:t>http://www.livemaster.ru/item/5960155-obuv-ruchnoj-raboty-valenki-s</a:t>
            </a:r>
            <a:endParaRPr lang="ru-RU" sz="2400" b="1" dirty="0" smtClean="0"/>
          </a:p>
          <a:p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0960" y="4357694"/>
            <a:ext cx="7005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hlinkClick r:id="rId8"/>
              </a:rPr>
              <a:t> http://www.idist.ru/news/16</a:t>
            </a:r>
            <a:r>
              <a:rPr lang="ru-RU" sz="2400" b="1" dirty="0" smtClean="0"/>
              <a:t>  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Семья Калашниковых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1" y="1524000"/>
            <a:ext cx="6022848" cy="45720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Мой прадедушка Калашников Иван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Емельянович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родился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19 октября 1919 г. в многодетной семье колхозника (всего было 7 детей, а в живых осталось только 5). Его мама-Калашникова Лукерья Ивановна, отец-Калашников Емельян Федорович (в годы войны активно помогали фронту вещами и деньгами, о чем есть документальные  свидетельства).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873261" y="1524000"/>
            <a:ext cx="6049107" cy="5334000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Рисунок 3" descr="C:\Users\Администратор\Desktop\1946 г 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2155" y="1536404"/>
            <a:ext cx="5216768" cy="378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385538" y="5380892"/>
            <a:ext cx="434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Семейное фото  Калашниковых. 21.10.1946 г.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Прадедушка (справа во втором ряду)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дминистратор\Desktop\надпись на обороте фото 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8862" y="199292"/>
            <a:ext cx="9355015" cy="560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30215" y="6119446"/>
            <a:ext cx="906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Надпись на обороте фотографии.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Как много было тех героев, </a:t>
            </a:r>
            <a:br>
              <a:rPr lang="ru-RU" sz="4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чьи не известны имена…</a:t>
            </a:r>
            <a:endParaRPr lang="ru-RU" sz="44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" name="Содержимое 4" descr="C:\Users\Администратор\Desktop\довоеное фото деда 002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55316"/>
            <a:ext cx="5413375" cy="3709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97600" y="1957754"/>
            <a:ext cx="5413375" cy="368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62708" y="5767754"/>
            <a:ext cx="527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 друзьями (Калашников И.Е. слева)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3877" y="5662246"/>
            <a:ext cx="437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Тяжелые проводы на  фронт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2338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Сороковые фронтовые…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066801"/>
            <a:ext cx="4524375" cy="439615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    В 1941 г. прадедушка вместе со своими школьными друзьями был призван  на фронт  </a:t>
            </a:r>
            <a:r>
              <a:rPr lang="ru-RU" sz="2800" b="1" dirty="0" err="1" smtClean="0">
                <a:solidFill>
                  <a:schemeClr val="bg1"/>
                </a:solidFill>
              </a:rPr>
              <a:t>Балашовским</a:t>
            </a:r>
            <a:r>
              <a:rPr lang="ru-RU" sz="2800" b="1" dirty="0" smtClean="0">
                <a:solidFill>
                  <a:schemeClr val="bg1"/>
                </a:solidFill>
              </a:rPr>
              <a:t> военкоматом, где и служил радистом до получения первого ранения в плечо.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   После госпиталя вновь вернулся в строй.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3785" y="3927230"/>
            <a:ext cx="4325815" cy="276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37230" y="715106"/>
            <a:ext cx="4232031" cy="281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Администратор\Desktop\военное 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4392" y="1541855"/>
            <a:ext cx="3163884" cy="414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185140" y="1090246"/>
            <a:ext cx="3305906" cy="54629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</a:t>
            </a:r>
            <a:r>
              <a:rPr lang="ru-RU" sz="2000" dirty="0" smtClean="0">
                <a:solidFill>
                  <a:schemeClr val="bg1"/>
                </a:solidFill>
              </a:rPr>
              <a:t>…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поплыли над окопами и землянками, над бесконечными военными дорогами величавые и светлые русские песни — живые и трепетные, с чувством, с перебором, с огоньком, с грустинкой.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Одним из гармонистов и был  мой прадедушка. Всю войну до  самого Берлина, прошагала вместе с ним его солдатская гармонь.         </a:t>
            </a:r>
          </a:p>
          <a:p>
            <a:pPr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49569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Директива №220 Наркомата Обороны 1941 г.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Администратор\Desktop\с гармошкой 0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52399" y="1184031"/>
            <a:ext cx="4185137" cy="4232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истратор\Desktop\военное фото 002.jpg"/>
          <p:cNvPicPr/>
          <p:nvPr/>
        </p:nvPicPr>
        <p:blipFill>
          <a:blip r:embed="rId3"/>
          <a:srcRect l="18683" t="3988" r="11945" b="19496"/>
          <a:stretch>
            <a:fillRect/>
          </a:stretch>
        </p:blipFill>
        <p:spPr bwMode="auto">
          <a:xfrm>
            <a:off x="7444154" y="1055077"/>
            <a:ext cx="4513384" cy="3103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311662" y="4161692"/>
            <a:ext cx="3552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«Фронтовая» семья  на привале.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(Калашников И.Е. в первом ряду справа)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323" y="5462955"/>
            <a:ext cx="3598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Любимая подруга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-солдатская гармонь.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662" y="0"/>
            <a:ext cx="10972800" cy="150017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Анна  </a:t>
            </a:r>
            <a:r>
              <a:rPr lang="ru-RU" sz="4400" b="1" dirty="0" err="1" smtClean="0">
                <a:solidFill>
                  <a:srgbClr val="C00000"/>
                </a:solidFill>
                <a:cs typeface="Times New Roman" pitchFamily="18" charset="0"/>
              </a:rPr>
              <a:t>Никоноровна</a:t>
            </a: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  </a:t>
            </a:r>
            <a:r>
              <a:rPr lang="ru-RU" sz="4400" b="1" dirty="0" err="1" smtClean="0">
                <a:solidFill>
                  <a:srgbClr val="C00000"/>
                </a:solidFill>
                <a:cs typeface="Times New Roman" pitchFamily="18" charset="0"/>
              </a:rPr>
              <a:t>Терешина</a:t>
            </a: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 (Калашникова)</a:t>
            </a:r>
            <a:endParaRPr lang="ru-RU" sz="4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961292"/>
            <a:ext cx="5509846" cy="51347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В селе Александровка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Самойловского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района, закончив 7-летнюю школу в 1937 г.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Терешина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Никоноровна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  1941 г., когда началась война, со  всеми молодыми девушками поступила  на курсы по обучению работы на тракторе.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«После двухнедельного обучения девушкам были выданы трактора", - вспоминала  она позже. «Весной 1942 г. она  вместе со своими подружками на колесном тракторе СТ-3 выехали в поле пахать и сеять хлеб». Прабабушка так же родилась и воспитывалась  в многодетной семье, где было 4 детей.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Администратор\Desktop\1946 г 002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97600" y="1230923"/>
            <a:ext cx="5413375" cy="3563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154615" y="4865076"/>
            <a:ext cx="5228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Семья Калашниковых.21.10.1946 г. (Калашникова Анна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Никоноровна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(Нюся звали ласково ее в новой семье), а  в девичестве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Терешина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во втором ряду).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Администратор\Desktop\свидетельство Терешиной 003.jpg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9569" y="328246"/>
            <a:ext cx="3481388" cy="481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F:\работа по ВОв\работа на форум до 15.04\фото военные\урожай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370277" y="586154"/>
            <a:ext cx="3516923" cy="282416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63414" y="3751385"/>
            <a:ext cx="3962400" cy="262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C:\Users\Администратор\Desktop\девушка на тракторе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1323" y="3692769"/>
            <a:ext cx="3598985" cy="2743201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школа во время войны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801" y="375871"/>
            <a:ext cx="3947013" cy="28003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83015" y="5310554"/>
            <a:ext cx="3153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Свидетельство  об окончании 7-летней школы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Терешиной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А.Н.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20615" y="1359876"/>
            <a:ext cx="6623538" cy="488852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19 сентября 1941 г. на заседании Репинского сельсовета были утверждены комиссии по сбору теплых вещей для Красной Армии. 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Калашников Е Ф. также вошел в одну из них и занимался  сбором вещей. для фронта для наших воинов.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Помощь фронту не прекращали в течение всей войны.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8 февраля 1942 г. газета писала: « За последнюю декаду жители села сдали: 10 полушубков, 40 шапок, 35 пар варежек, 11 теплых фуфаек, 3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желета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Собраны деньги в сумме 6285 руб. . Е.Ф. Калашников внес 50 руб., сдал варежки и шапку».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6202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4400" b="1" dirty="0" smtClean="0">
                <a:solidFill>
                  <a:srgbClr val="C00000"/>
                </a:solidFill>
                <a:cs typeface="Times New Roman" pitchFamily="18" charset="0"/>
              </a:rPr>
              <a:t>Колхозы - фронту</a:t>
            </a:r>
            <a:endParaRPr lang="ru-RU" sz="4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4" name="Рисунок 3" descr="C:\Users\Администратор\Desktop\1946 г 002.jpg"/>
          <p:cNvPicPr/>
          <p:nvPr/>
        </p:nvPicPr>
        <p:blipFill>
          <a:blip r:embed="rId2"/>
          <a:srcRect l="36342" t="30086" r="34204" b="10029"/>
          <a:stretch>
            <a:fillRect/>
          </a:stretch>
        </p:blipFill>
        <p:spPr bwMode="auto">
          <a:xfrm>
            <a:off x="8935251" y="1617785"/>
            <a:ext cx="1613287" cy="2245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8335108" y="4196862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Калашников Емельян  Федорович-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мой  прапрадедушка –активист  колхоза имени  17  </a:t>
            </a:r>
            <a:r>
              <a:rPr lang="ru-RU" b="1" dirty="0" err="1" smtClean="0">
                <a:solidFill>
                  <a:schemeClr val="bg1"/>
                </a:solidFill>
              </a:rPr>
              <a:t>партконфереции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914</Words>
  <Application>Microsoft Office PowerPoint</Application>
  <PresentationFormat>Произвольный</PresentationFormat>
  <Paragraphs>105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Мне поведал семейный альбом…</vt:lpstr>
      <vt:lpstr>Семья Калашниковых</vt:lpstr>
      <vt:lpstr>Презентация PowerPoint</vt:lpstr>
      <vt:lpstr>Как много было тех героев,  чьи не известны имена…</vt:lpstr>
      <vt:lpstr>Сороковые фронтовые…</vt:lpstr>
      <vt:lpstr>Директива №220 Наркомата Обороны 1941 г.</vt:lpstr>
      <vt:lpstr>Анна  Никоноровна  Терешина (Калашникова)</vt:lpstr>
      <vt:lpstr>Презентация PowerPoint</vt:lpstr>
      <vt:lpstr>                       Колхозы - фронту</vt:lpstr>
      <vt:lpstr>         Великая Победа</vt:lpstr>
      <vt:lpstr>        Боевые  награды Калашникова Ивана Емельяновича</vt:lpstr>
      <vt:lpstr>                       ЮБИЛЕЙНЫЕ  МЕДАЛИ </vt:lpstr>
      <vt:lpstr>                НАГРАДНЫЕ   ДОКУМЕНТЫ  </vt:lpstr>
      <vt:lpstr>Мирная жизнь</vt:lpstr>
      <vt:lpstr>Валенки, валенки…</vt:lpstr>
      <vt:lpstr>         За добросовестный труд прадедушке ни раз предоставляли путевки в санатории и дома отдыха нашей страны. </vt:lpstr>
      <vt:lpstr>Калашников Иван Емельянович (1919-2005)</vt:lpstr>
      <vt:lpstr>  Источники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 поведал семейный альбом…</dc:title>
  <cp:lastModifiedBy>Пользователь Windows</cp:lastModifiedBy>
  <cp:revision>8</cp:revision>
  <dcterms:modified xsi:type="dcterms:W3CDTF">2016-01-27T17:47:49Z</dcterms:modified>
</cp:coreProperties>
</file>