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4" r:id="rId16"/>
    <p:sldId id="270" r:id="rId17"/>
    <p:sldId id="271" r:id="rId18"/>
    <p:sldId id="272" r:id="rId19"/>
    <p:sldId id="277" r:id="rId20"/>
    <p:sldId id="278" r:id="rId21"/>
    <p:sldId id="279" r:id="rId22"/>
    <p:sldId id="280" r:id="rId23"/>
    <p:sldId id="273" r:id="rId24"/>
    <p:sldId id="275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6B837EE-31EB-4689-98C3-9FBD577F8507}">
          <p14:sldIdLst>
            <p14:sldId id="256"/>
            <p14:sldId id="257"/>
            <p14:sldId id="258"/>
            <p14:sldId id="259"/>
            <p14:sldId id="260"/>
            <p14:sldId id="26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4"/>
            <p14:sldId id="270"/>
            <p14:sldId id="271"/>
            <p14:sldId id="272"/>
            <p14:sldId id="277"/>
            <p14:sldId id="278"/>
            <p14:sldId id="279"/>
            <p14:sldId id="280"/>
            <p14:sldId id="273"/>
            <p14:sldId id="275"/>
            <p14:sldId id="2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60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348880"/>
            <a:ext cx="6336704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Мои родственники</a:t>
            </a:r>
            <a:r>
              <a:rPr lang="en-US" b="1" dirty="0">
                <a:solidFill>
                  <a:srgbClr val="FFFF00"/>
                </a:solidFill>
                <a:latin typeface="Century Schoolbook" pitchFamily="18" charset="0"/>
              </a:rPr>
              <a:t>,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 прошедшие войну….</a:t>
            </a:r>
            <a:endParaRPr lang="ru-RU" b="1" dirty="0">
              <a:solidFill>
                <a:srgbClr val="FFFF00"/>
              </a:solidFill>
              <a:latin typeface="Century Schoolbook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60648"/>
            <a:ext cx="4464496" cy="17526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ФГКОУ «Московский кадетский корпус «Пансион  воспитанниц МО РФ»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9" y="3811013"/>
            <a:ext cx="5328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Выполнила </a:t>
            </a:r>
          </a:p>
          <a:p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Туровская</a:t>
            </a: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Ядвига Игоревна </a:t>
            </a: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Воспитанница 5Г класса</a:t>
            </a: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(11 лет)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5898863"/>
            <a:ext cx="1253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2016Г</a:t>
            </a:r>
          </a:p>
        </p:txBody>
      </p:sp>
    </p:spTree>
    <p:extLst>
      <p:ext uri="{BB962C8B-B14F-4D97-AF65-F5344CB8AC3E}">
        <p14:creationId xmlns:p14="http://schemas.microsoft.com/office/powerpoint/2010/main" val="109241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25241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За бой под Кёнигсбергом его наградили</a:t>
            </a:r>
          </a:p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</a:rPr>
              <a:t>Орденом «Красной звезды»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1\Desktop\Новая папка (3)\Снимок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3228"/>
            <a:ext cx="9143999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32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1\Desktop\Новая папка (3)\Снимок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3156"/>
            <a:ext cx="4581525" cy="621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ex1\Desktop\Новая папка (3)\Снимок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" y="44624"/>
            <a:ext cx="4537555" cy="621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4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1\Desktop\Новая папка (3)\Снимок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94" y="188640"/>
            <a:ext cx="4591050" cy="629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70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637" y="260648"/>
            <a:ext cx="79405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У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прадедушки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до войны была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семья,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в которой воспитывалось четверо детей. Во время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войны его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жена умерла, так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прадед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остался с четырьмя детьми один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. Через некоторое время он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познакомился с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моей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п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рабабушкой Полиной,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у которой было своих двое детей, в совместной жизни у них роди-</a:t>
            </a:r>
          </a:p>
          <a:p>
            <a:r>
              <a:rPr lang="ru-RU" b="1" dirty="0">
                <a:solidFill>
                  <a:srgbClr val="FFFF00"/>
                </a:solidFill>
                <a:latin typeface="Century Schoolbook" pitchFamily="18" charset="0"/>
              </a:rPr>
              <a:t>л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ось двое детей. </a:t>
            </a:r>
            <a:r>
              <a:rPr lang="ru-RU" b="1" dirty="0">
                <a:solidFill>
                  <a:srgbClr val="FFFF00"/>
                </a:solidFill>
                <a:latin typeface="Century Schoolbook" pitchFamily="18" charset="0"/>
              </a:rPr>
              <a:t>П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радедушка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прожил трудную, но счастливую жизнь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. Прошёл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две войны и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воспитал восемь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детей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. Они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с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прабабушкой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жили в селе </a:t>
            </a:r>
            <a:r>
              <a:rPr lang="ru-RU" b="1" dirty="0" err="1" smtClean="0">
                <a:solidFill>
                  <a:srgbClr val="FFFF00"/>
                </a:solidFill>
                <a:latin typeface="Century Schoolbook" pitchFamily="18" charset="0"/>
              </a:rPr>
              <a:t>Михаличенково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, где и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трудились. Прадедушка всю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жизнь проработал бригадиром в колхозе и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даже,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когда ему было 70 лет, он продолжал</a:t>
            </a:r>
            <a:endParaRPr lang="ru-RU" b="1" dirty="0">
              <a:solidFill>
                <a:srgbClr val="FFFF00"/>
              </a:solidFill>
              <a:latin typeface="Century Schoolbook" pitchFamily="18" charset="0"/>
            </a:endParaRPr>
          </a:p>
          <a:p>
            <a:r>
              <a:rPr lang="ru-RU" b="1" dirty="0">
                <a:solidFill>
                  <a:srgbClr val="FFFF00"/>
                </a:solidFill>
                <a:latin typeface="Century Schoolbook" pitchFamily="18" charset="0"/>
              </a:rPr>
              <a:t>р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аботать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, но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уже охранял колхозный сад. А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прабабушка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стряпала очень вкусный и ароматный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хлеб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11760" y="4052971"/>
            <a:ext cx="6396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Моей маме было пять лет, когда мой	 прадед Антон умер, но она хорошо его помнит, как</a:t>
            </a:r>
          </a:p>
          <a:p>
            <a:r>
              <a:rPr lang="ru-RU" b="1" dirty="0">
                <a:solidFill>
                  <a:srgbClr val="FFFF00"/>
                </a:solidFill>
                <a:latin typeface="Century Schoolbook" pitchFamily="18" charset="0"/>
              </a:rPr>
              <a:t>д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оброго, заботливого дедушку! </a:t>
            </a:r>
            <a:endParaRPr lang="ru-RU" b="1" dirty="0">
              <a:solidFill>
                <a:srgbClr val="FFFF00"/>
              </a:solidFill>
              <a:latin typeface="Century Schoolbook" pitchFamily="18" charset="0"/>
            </a:endParaRPr>
          </a:p>
          <a:p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Прадед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Антон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-это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папа моей бабушки Тамары.</a:t>
            </a:r>
            <a:endParaRPr lang="ru-RU" b="1" dirty="0">
              <a:solidFill>
                <a:srgbClr val="FFFF0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69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73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Дети войны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7848872" cy="44539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Есть в нашей семье еще одна история.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Я хочу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вам рассказать о своей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прабабушке Кати -это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мама моего деда Виктора.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Когда со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Дня </a:t>
            </a:r>
            <a:r>
              <a:rPr lang="ru-RU" b="1" dirty="0">
                <a:solidFill>
                  <a:srgbClr val="FFFF00"/>
                </a:solidFill>
                <a:latin typeface="Century Schoolbook" pitchFamily="18" charset="0"/>
              </a:rPr>
              <a:t>П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обеды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прошло 60 лет, моя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прабабушка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давала интервью в местную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газету. Прабабушки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нету в живых, но газету мы бережно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храним, ведь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там история нашей семьи.</a:t>
            </a:r>
            <a:endParaRPr lang="ru-RU" b="1" dirty="0">
              <a:solidFill>
                <a:srgbClr val="FFFF0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7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ex1\Desktop\img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20"/>
            <a:ext cx="9144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lex1\Desktop\img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2096"/>
            <a:ext cx="9144000" cy="36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7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13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661648" cy="47419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Давным-давно отгремели бои Великой Отечественной войны, унёсший миллионы жизней,  исковеркавшие немало судеб, лишившие молодости целое поколение…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Живёт в людских сердцах память о тех далёких событиях, о людях, вставших стеной на защиту Родины.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Неумолимо время к людям, защитившим нас от «Коричневой чумы-фашизма»! </a:t>
            </a:r>
            <a:r>
              <a:rPr lang="ru-RU" sz="2400" b="1" dirty="0">
                <a:solidFill>
                  <a:srgbClr val="FFFF00"/>
                </a:solidFill>
              </a:rPr>
              <a:t>Н</a:t>
            </a:r>
            <a:r>
              <a:rPr lang="ru-RU" sz="2400" b="1" dirty="0" smtClean="0">
                <a:solidFill>
                  <a:srgbClr val="FFFF00"/>
                </a:solidFill>
              </a:rPr>
              <a:t>еумолимо оно и к тем, кто в годы суровых испытаний своим трудом помогал ковать победу. Многих участников тех событий уже нет с нами, многие в преклонном возрасте. А ведь не было семьи, которой война не коснулась бы своим чёрным крылом.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Не обошла стороной война и нашу семью. Мне хочется рассказать о судьбах моих прадедушки и прабабушки. 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Вновь память возвращается туда,</a:t>
            </a:r>
          </a:p>
          <a:p>
            <a:pPr marL="0" indent="0" algn="r"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Откуда очень трудно возвращаться</a:t>
            </a:r>
          </a:p>
          <a:p>
            <a:pPr marL="0" indent="0" algn="r"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заново приходиться прощаться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оставшимися в прошлом на всегда.</a:t>
            </a:r>
          </a:p>
        </p:txBody>
      </p:sp>
    </p:spTree>
    <p:extLst>
      <p:ext uri="{BB962C8B-B14F-4D97-AF65-F5344CB8AC3E}">
        <p14:creationId xmlns:p14="http://schemas.microsoft.com/office/powerpoint/2010/main" val="143445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9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0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ex1\Desktop\Новая папка (3)\IMG-20160107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650" y="423598"/>
            <a:ext cx="3342778" cy="4457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lex1\Desktop\Новая папка (3)\IMG-20160107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80080" y="728632"/>
            <a:ext cx="4896000" cy="36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lex1\Desktop\Новая папка (3)\IMG-20160107-WA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972550" y="3092346"/>
            <a:ext cx="2877872" cy="4415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1" y="332657"/>
            <a:ext cx="4896544" cy="72008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Наши семейные фотографии!</a:t>
            </a:r>
            <a:endParaRPr lang="ru-RU" b="1" dirty="0">
              <a:solidFill>
                <a:srgbClr val="FFFF0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4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5730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FFFF00"/>
                </a:solidFill>
                <a:latin typeface="Century Schoolbook" pitchFamily="18" charset="0"/>
              </a:rPr>
              <a:t>Муж прабабушки, мой прадедушка </a:t>
            </a:r>
            <a:r>
              <a:rPr lang="ru-RU" b="1" i="1" dirty="0" err="1" smtClean="0">
                <a:solidFill>
                  <a:srgbClr val="FFFF00"/>
                </a:solidFill>
                <a:latin typeface="Century Schoolbook" pitchFamily="18" charset="0"/>
              </a:rPr>
              <a:t>Имаров</a:t>
            </a:r>
            <a:r>
              <a:rPr lang="ru-RU" b="1" i="1" dirty="0" smtClean="0">
                <a:solidFill>
                  <a:srgbClr val="FFFF00"/>
                </a:solidFill>
                <a:latin typeface="Century Schoolbook" pitchFamily="18" charset="0"/>
              </a:rPr>
              <a:t> Иван Моисеевич тоже прошёл всю войну, но к сожалению сведений о нём не осталось….</a:t>
            </a: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144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229600" cy="511256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Самое главное я поняла, что последствие войны, простираются далеко во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времени. </a:t>
            </a:r>
            <a:r>
              <a:rPr lang="ru-RU" b="1" dirty="0">
                <a:solidFill>
                  <a:srgbClr val="FFFF00"/>
                </a:solidFill>
                <a:latin typeface="Century Schoolbook" pitchFamily="18" charset="0"/>
              </a:rPr>
              <a:t>О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ни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живут в семьях и их преданиях, в памяти наших дедов, отцов, матерей, они переходят к детям, внукам, правнукам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Война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живёт в памяти всего народа!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От имени нашей семьи благодарим всех,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кто,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не жалея собственной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жизни, сохранил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для нас 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мир!!</a:t>
            </a:r>
            <a:endParaRPr lang="ru-RU" b="1" dirty="0">
              <a:solidFill>
                <a:srgbClr val="FFFF0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Мой прадедушка-</a:t>
            </a:r>
            <a:br>
              <a:rPr lang="ru-RU" dirty="0" smtClean="0"/>
            </a:br>
            <a:r>
              <a:rPr lang="ru-RU" dirty="0" smtClean="0"/>
              <a:t>Костенко Антон Иванович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05064"/>
            <a:ext cx="5580112" cy="2808312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Родился в июне 1899г. В Украинской ССР, Запорожской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областе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, село 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Попиевка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ru-RU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7" name="Picture 3" descr="C:\Users\Alex1\Desktop\Новая папка (3)\IMG_27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0768"/>
            <a:ext cx="3389821" cy="5002611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90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88640"/>
            <a:ext cx="729349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FFFF00"/>
                </a:solidFill>
              </a:rPr>
              <a:t>Когда началась война, прадедушке было 42года. </a:t>
            </a:r>
            <a:r>
              <a:rPr lang="ru-RU" sz="4000" dirty="0">
                <a:solidFill>
                  <a:srgbClr val="FFFF00"/>
                </a:solidFill>
              </a:rPr>
              <a:t>Е</a:t>
            </a:r>
            <a:r>
              <a:rPr lang="ru-RU" sz="4000" dirty="0" smtClean="0">
                <a:solidFill>
                  <a:srgbClr val="FFFF00"/>
                </a:solidFill>
              </a:rPr>
              <a:t>го сразу не призвали, так как он уже не подходил к призывному возрасту, но потом, в мае 1942г., призвали ….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340768"/>
            <a:ext cx="7920880" cy="4061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FF00"/>
                </a:solidFill>
              </a:rPr>
              <a:t>Прадед был награждён медалью «За </a:t>
            </a:r>
            <a:r>
              <a:rPr lang="ru-RU" sz="3600" b="1" dirty="0" err="1" smtClean="0">
                <a:solidFill>
                  <a:srgbClr val="FFFF00"/>
                </a:solidFill>
              </a:rPr>
              <a:t>Отвагу»в</a:t>
            </a:r>
            <a:r>
              <a:rPr lang="ru-RU" sz="3600" b="1" dirty="0" smtClean="0">
                <a:solidFill>
                  <a:srgbClr val="FFFF00"/>
                </a:solidFill>
              </a:rPr>
              <a:t> декабре 1943г.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FFFF00"/>
                </a:solidFill>
              </a:rPr>
              <a:t>В этом же бою был ранен, но после госпиталя попросился обратно на фронт.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1\Desktop\Новая папка (3)\Снимок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650333"/>
            <a:ext cx="8748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У прадедушки было много наград , были и юбилейные. </a:t>
            </a:r>
            <a:r>
              <a:rPr lang="ru-RU" sz="2000" b="1" dirty="0">
                <a:solidFill>
                  <a:srgbClr val="FFFF00"/>
                </a:solidFill>
              </a:rPr>
              <a:t>Н</a:t>
            </a:r>
            <a:r>
              <a:rPr lang="ru-RU" sz="2000" b="1" dirty="0" smtClean="0">
                <a:solidFill>
                  <a:srgbClr val="FFFF00"/>
                </a:solidFill>
              </a:rPr>
              <a:t>о, к сожалению, они не сохранились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1\Desktop\Новая папка (3)\Снимо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1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1\Desktop\Новая папка (3)\Снимок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343"/>
            <a:ext cx="424847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lex1\Desktop\Новая папка (3)\Снимок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2644"/>
            <a:ext cx="4495800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FFFF00"/>
                </a:solidFill>
              </a:rPr>
              <a:t>Прадедушка дошёл до Германии, но в боях под Кёнигсбергом, в марте 1945 года, он был тяжело ранен с потерей правой руки.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FF00"/>
                </a:solidFill>
              </a:rPr>
              <a:t> Его комиссовали…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576</Words>
  <Application>Microsoft Office PowerPoint</Application>
  <PresentationFormat>Экран (4:3)</PresentationFormat>
  <Paragraphs>41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Мои родственники, прошедшие войну….</vt:lpstr>
      <vt:lpstr>Презентация PowerPoint</vt:lpstr>
      <vt:lpstr>Мой прадедушка- Костенко Антон Иванович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Дети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прадедушка который воевал в Великой Отечественной войне</dc:title>
  <dc:creator>Alex1</dc:creator>
  <cp:lastModifiedBy>Лопакова Альбина Григорьевна</cp:lastModifiedBy>
  <cp:revision>38</cp:revision>
  <dcterms:created xsi:type="dcterms:W3CDTF">2016-01-09T04:00:09Z</dcterms:created>
  <dcterms:modified xsi:type="dcterms:W3CDTF">2016-01-20T08:04:00Z</dcterms:modified>
</cp:coreProperties>
</file>