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654"/>
    <a:srgbClr val="9F213F"/>
    <a:srgbClr val="CCCC00"/>
    <a:srgbClr val="A50021"/>
    <a:srgbClr val="A9D547"/>
    <a:srgbClr val="85AE28"/>
    <a:srgbClr val="CC6600"/>
    <a:srgbClr val="8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  <a:effectLst/>
                <a:latin typeface="Segoe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7E200"/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5918" y="85723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918" y="498159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600" kern="1200" dirty="0" smtClean="0">
          <a:solidFill>
            <a:srgbClr val="C00000"/>
          </a:solidFill>
          <a:effectLst/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088232"/>
          </a:xfrm>
        </p:spPr>
        <p:txBody>
          <a:bodyPr>
            <a:normAutofit/>
            <a:scene3d>
              <a:camera prst="orthographicFront"/>
              <a:lightRig rig="soft" dir="t"/>
            </a:scene3d>
            <a:sp3d extrusionH="57150" prstMaterial="plastic">
              <a:bevelT w="57150" h="38100" prst="artDeco"/>
            </a:sp3d>
          </a:bodyPr>
          <a:lstStyle/>
          <a:p>
            <a:r>
              <a:rPr lang="ru-RU" sz="6000" b="1" i="1" dirty="0" smtClean="0">
                <a:solidFill>
                  <a:srgbClr val="9F2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RomanD" pitchFamily="2" charset="0"/>
              </a:rPr>
              <a:t>Через всю войну</a:t>
            </a:r>
            <a:endParaRPr lang="ru-RU" sz="6000" b="1" i="1" dirty="0">
              <a:solidFill>
                <a:srgbClr val="9F2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RomanD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005064"/>
            <a:ext cx="5400600" cy="256984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100" i="1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Выполнил ученик </a:t>
            </a:r>
            <a:r>
              <a:rPr lang="ru-RU" sz="2100" i="1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ru-RU" sz="2100" i="1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«А» класса </a:t>
            </a:r>
            <a:endParaRPr lang="ru-RU" sz="2100" i="1" dirty="0" smtClean="0">
              <a:solidFill>
                <a:srgbClr val="B9E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100" i="1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КОГОАУ «Лицей естественных наук» города Кирова </a:t>
            </a:r>
            <a:endParaRPr lang="ru-RU" sz="2100" i="1" dirty="0">
              <a:solidFill>
                <a:srgbClr val="B9E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100" i="1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100" i="1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Зеленин Дмитрий</a:t>
            </a:r>
          </a:p>
          <a:p>
            <a:endParaRPr lang="ru-RU" sz="2100" i="1" dirty="0">
              <a:solidFill>
                <a:srgbClr val="B9E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63813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2015 год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79512" y="404664"/>
            <a:ext cx="4317876" cy="2376264"/>
          </a:xfrm>
        </p:spPr>
        <p:txBody>
          <a:bodyPr>
            <a:normAutofit fontScale="92500"/>
          </a:bodyPr>
          <a:lstStyle/>
          <a:p>
            <a:r>
              <a:rPr lang="ru-RU" b="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фото мой прадедушка Алексей </a:t>
            </a:r>
            <a:r>
              <a:rPr lang="ru-RU" b="0" dirty="0" err="1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Никонорович</a:t>
            </a:r>
            <a:r>
              <a:rPr lang="ru-RU" b="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Логинов (справа в нижнем ряду) с однополчанами. Фото из польского города Освенцима (август 1945 года).</a:t>
            </a:r>
            <a:endParaRPr lang="ru-RU" b="0" dirty="0">
              <a:solidFill>
                <a:srgbClr val="B9E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img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1" y="3356992"/>
            <a:ext cx="4940053" cy="3501009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6016" y="4293096"/>
            <a:ext cx="4427984" cy="2564904"/>
          </a:xfrm>
        </p:spPr>
        <p:txBody>
          <a:bodyPr>
            <a:normAutofit fontScale="92500"/>
          </a:bodyPr>
          <a:lstStyle/>
          <a:p>
            <a:pPr algn="r"/>
            <a:r>
              <a:rPr lang="ru-RU" b="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оборотной стороне фотографии рукой прадедушки сделана надпись: «На долгую память дорогим родным от вашего сына Алексея </a:t>
            </a:r>
            <a:r>
              <a:rPr lang="ru-RU" b="0" dirty="0" err="1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Никоноровича</a:t>
            </a:r>
            <a:r>
              <a:rPr lang="ru-RU" b="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города Освенцима. 29</a:t>
            </a:r>
            <a:r>
              <a:rPr lang="en-US" b="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/8.</a:t>
            </a:r>
            <a:r>
              <a:rPr lang="ru-RU" b="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45 год» </a:t>
            </a:r>
            <a:endParaRPr lang="ru-RU" b="0" dirty="0">
              <a:solidFill>
                <a:srgbClr val="B9E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img0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796136" y="1"/>
            <a:ext cx="3347864" cy="4237304"/>
          </a:xfrm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6832848" cy="2400672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…Я не напрасно беспокоюсь, </a:t>
            </a:r>
            <a:br>
              <a:rPr lang="ru-RU" b="1" i="1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ru-RU" b="1" i="1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Чтоб не забылась та война: </a:t>
            </a:r>
            <a:br>
              <a:rPr lang="ru-RU" b="1" i="1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ru-RU" b="1" i="1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Ведь эта память — наша совесть. </a:t>
            </a:r>
            <a:br>
              <a:rPr lang="ru-RU" b="1" i="1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ru-RU" b="1" i="1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Она, </a:t>
            </a:r>
            <a:br>
              <a:rPr lang="ru-RU" b="1" i="1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ru-RU" b="1" i="1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Как сила, нам нужна... </a:t>
            </a:r>
          </a:p>
          <a:p>
            <a:pPr algn="r"/>
            <a:r>
              <a:rPr lang="ru-RU" sz="3100" b="1" i="1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(Ю. Воронов)</a:t>
            </a:r>
            <a:endParaRPr lang="ru-RU" sz="3100" b="1" i="1" dirty="0">
              <a:solidFill>
                <a:srgbClr val="B9E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700" b="1" i="1" dirty="0" smtClean="0">
                <a:solidFill>
                  <a:srgbClr val="9F2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Логинов Алексей </a:t>
            </a:r>
            <a:r>
              <a:rPr lang="ru-RU" sz="3700" b="1" i="1" dirty="0" err="1" smtClean="0">
                <a:solidFill>
                  <a:srgbClr val="9F2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Никонорович</a:t>
            </a:r>
            <a:endParaRPr lang="ru-RU" sz="3700" b="1" i="1" dirty="0">
              <a:solidFill>
                <a:srgbClr val="9F2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A9D547"/>
                </a:solidFill>
              </a:rPr>
              <a:t>	</a:t>
            </a:r>
            <a:r>
              <a:rPr lang="ru-RU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Мой прадедушка </a:t>
            </a:r>
            <a:r>
              <a:rPr lang="ru-RU" i="1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Логинов Алексей </a:t>
            </a:r>
            <a:r>
              <a:rPr lang="ru-RU" i="1" dirty="0" err="1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Никонорович</a:t>
            </a:r>
            <a:r>
              <a:rPr lang="ru-RU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родился 21 марта 1911 года в </a:t>
            </a:r>
            <a:r>
              <a:rPr lang="ru-RU" dirty="0" err="1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</a:t>
            </a:r>
            <a:r>
              <a:rPr lang="ru-RU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Ветковский</a:t>
            </a:r>
            <a:r>
              <a:rPr lang="ru-RU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Зуевского района Кировской области. </a:t>
            </a:r>
          </a:p>
          <a:p>
            <a:pPr>
              <a:buNone/>
            </a:pPr>
            <a:r>
              <a:rPr lang="ru-RU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16 июля 1941 года в возрасте 30 лет ушёл на фронт, оставив дома жену – мою прабабушку  Логинову </a:t>
            </a:r>
            <a:r>
              <a:rPr lang="ru-RU" dirty="0" err="1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Устинью</a:t>
            </a:r>
            <a:r>
              <a:rPr lang="ru-RU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Назаровну</a:t>
            </a:r>
            <a:r>
              <a:rPr lang="ru-RU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маленьких дочерей – Зою и Тоню. </a:t>
            </a:r>
          </a:p>
          <a:p>
            <a:endParaRPr lang="ru-RU" dirty="0">
              <a:solidFill>
                <a:srgbClr val="B9E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36" y="188640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i="1" dirty="0" smtClean="0">
                <a:solidFill>
                  <a:srgbClr val="9F2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Военные годы</a:t>
            </a:r>
            <a:endParaRPr lang="ru-RU" sz="4400" b="1" i="1" dirty="0">
              <a:solidFill>
                <a:srgbClr val="9F2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8864" y="1052736"/>
            <a:ext cx="8363272" cy="478539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A9D547"/>
                </a:solidFill>
              </a:rPr>
              <a:t>	</a:t>
            </a:r>
            <a:r>
              <a:rPr lang="ru-RU" sz="280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 </a:t>
            </a:r>
            <a:r>
              <a:rPr lang="ru-RU" sz="2800" dirty="0" err="1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Никонорович</a:t>
            </a:r>
            <a:r>
              <a:rPr lang="ru-RU" sz="280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прошёл боевой путь от Карелии до Чехословакии в составе 69 морской стрелковой бригады, был помощником командира взвода.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ru-RU" sz="2800" dirty="0">
              <a:solidFill>
                <a:srgbClr val="B9E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mg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996951"/>
            <a:ext cx="5493403" cy="337649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i="1" dirty="0" smtClean="0">
                <a:solidFill>
                  <a:srgbClr val="9F2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 морская стрелковая бригада</a:t>
            </a:r>
            <a:endParaRPr lang="ru-RU" b="1" i="1" dirty="0">
              <a:solidFill>
                <a:srgbClr val="9F2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A9D547"/>
                </a:solidFill>
              </a:rPr>
              <a:t>		</a:t>
            </a:r>
            <a:r>
              <a:rPr lang="ru-RU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военное соединение вело бои на Свирском оборонительном рубеже (Карелия), участвовало в </a:t>
            </a:r>
            <a:r>
              <a:rPr lang="ru-RU" dirty="0" err="1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Свирско-Петрозаводской</a:t>
            </a:r>
            <a:r>
              <a:rPr lang="ru-RU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наступательной операции, с сентября 1944 года в суровых условиях Заполярья освобождало от врага Мурманскую область, участвовало в освобождении из норвежского концентрационного лагеря советских заключенных, угнанных немцами на принудительные работы по лесозаготовке и строительству дорог.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С февраля 1945 года бригада участвовала в наступательных боях на территории Польши, Чехословакии. Германии.</a:t>
            </a:r>
          </a:p>
          <a:p>
            <a:pPr>
              <a:spcBef>
                <a:spcPts val="0"/>
              </a:spcBef>
            </a:pPr>
            <a:endParaRPr lang="ru-RU" dirty="0" smtClean="0">
              <a:solidFill>
                <a:srgbClr val="A9D547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i="1" dirty="0" smtClean="0">
                <a:solidFill>
                  <a:srgbClr val="9F2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Ранение</a:t>
            </a:r>
            <a:endParaRPr lang="ru-RU" sz="4400" b="1" i="1" dirty="0">
              <a:solidFill>
                <a:srgbClr val="9F2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боёв за Моравскую </a:t>
            </a:r>
            <a:r>
              <a:rPr lang="ru-RU" sz="2400" dirty="0" err="1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Остраву</a:t>
            </a:r>
            <a:r>
              <a:rPr lang="ru-RU" sz="240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(Чехословакия) 12 марта 1945 года Алексей </a:t>
            </a:r>
            <a:r>
              <a:rPr lang="ru-RU" sz="2400" dirty="0" err="1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Никонорович</a:t>
            </a:r>
            <a:r>
              <a:rPr lang="ru-RU" sz="240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 ранен в грудную клетку и попал в госпиталь, где встретил День Победы.</a:t>
            </a:r>
          </a:p>
          <a:p>
            <a:endParaRPr lang="ru-RU" dirty="0">
              <a:solidFill>
                <a:srgbClr val="B9E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g04 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068960"/>
            <a:ext cx="5687568" cy="363016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240" y="44624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i="1" dirty="0" smtClean="0">
                <a:solidFill>
                  <a:srgbClr val="9F213F"/>
                </a:solidFill>
              </a:rPr>
              <a:t>Награды</a:t>
            </a:r>
            <a:endParaRPr lang="ru-RU" sz="4400" b="1" i="1" dirty="0">
              <a:solidFill>
                <a:srgbClr val="9F213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9240" y="764704"/>
            <a:ext cx="8229600" cy="4857403"/>
          </a:xfrm>
        </p:spPr>
        <p:txBody>
          <a:bodyPr/>
          <a:lstStyle/>
          <a:p>
            <a:pPr marL="4763" indent="-4763">
              <a:buNone/>
              <a:tabLst>
                <a:tab pos="1162050" algn="l"/>
              </a:tabLst>
            </a:pPr>
            <a:r>
              <a:rPr lang="ru-RU" dirty="0" smtClean="0"/>
              <a:t>		</a:t>
            </a:r>
            <a:r>
              <a:rPr lang="ru-RU" sz="240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прадедушка – кавалер боевых наград. Он был награждён орденом Славы </a:t>
            </a:r>
            <a:r>
              <a:rPr lang="en-US" sz="240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240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степени, медалью «За победу над Германией в Великой Отечественной войне 1941-1945 гг.», за освобождение Печенги (Мурманская обл.) награждён медалью «За оборону Советского Заполярья». </a:t>
            </a:r>
          </a:p>
          <a:p>
            <a:pPr>
              <a:tabLst>
                <a:tab pos="1162050" algn="l"/>
              </a:tabLst>
            </a:pPr>
            <a:endParaRPr lang="ru-RU" dirty="0">
              <a:solidFill>
                <a:srgbClr val="B9E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g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980928"/>
            <a:ext cx="4223819" cy="2931357"/>
          </a:xfrm>
          <a:prstGeom prst="rect">
            <a:avLst/>
          </a:prstGeom>
        </p:spPr>
      </p:pic>
      <p:pic>
        <p:nvPicPr>
          <p:cNvPr id="5" name="Рисунок 4" descr="img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9025"/>
            <a:ext cx="4176464" cy="291667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9F2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Послевоенные годы</a:t>
            </a:r>
            <a:endParaRPr lang="ru-RU" sz="4400" b="1" i="1" dirty="0">
              <a:solidFill>
                <a:srgbClr val="9F2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A9D547"/>
                </a:solidFill>
              </a:rPr>
              <a:t>		</a:t>
            </a:r>
            <a:r>
              <a:rPr lang="ru-RU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войны в сентябре 1945 года прадедушка вернулся в родную деревню </a:t>
            </a:r>
            <a:r>
              <a:rPr lang="ru-RU" dirty="0" err="1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Митроки</a:t>
            </a:r>
            <a:r>
              <a:rPr lang="ru-RU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Богородского</a:t>
            </a:r>
            <a:r>
              <a:rPr lang="ru-RU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Кировской области, где его встречали жена, дочки и родившийся в августе 1941 года сын (мой дедушка Алексей Алексеевич Логинов).</a:t>
            </a:r>
            <a:endParaRPr lang="ru-RU" dirty="0">
              <a:solidFill>
                <a:srgbClr val="B9E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819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9F2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Послевоенные годы</a:t>
            </a:r>
            <a:endParaRPr lang="ru-RU" sz="4400" b="1" i="1" dirty="0">
              <a:solidFill>
                <a:srgbClr val="9F2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507288" cy="47133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80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послевоенного времени и до последних дней своей жизни Алексей </a:t>
            </a:r>
            <a:r>
              <a:rPr lang="ru-RU" sz="2800" dirty="0" err="1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Никонорович</a:t>
            </a:r>
            <a:r>
              <a:rPr lang="ru-RU" sz="280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трудился в сельском хозяйстве, возглавляя бригаду в колхозе им. Кирова. Его добросовестный труд был отмечен званием </a:t>
            </a:r>
            <a:r>
              <a:rPr lang="ru-RU" sz="2800" b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«Ударник коммунистического труда»</a:t>
            </a:r>
            <a:r>
              <a:rPr lang="ru-RU" sz="280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1978 году прадедушке было присвоено звание </a:t>
            </a:r>
            <a:r>
              <a:rPr lang="ru-RU" sz="2800" b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«Ветеран труда»</a:t>
            </a:r>
            <a:r>
              <a:rPr lang="ru-RU" sz="280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800" dirty="0" smtClean="0">
                <a:solidFill>
                  <a:srgbClr val="A9D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же году он удостоился звания </a:t>
            </a:r>
            <a:r>
              <a:rPr lang="ru-RU" sz="2800" b="1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«Заслуженный колхозник»</a:t>
            </a:r>
            <a:r>
              <a:rPr lang="ru-RU" sz="2800" dirty="0" smtClean="0">
                <a:solidFill>
                  <a:srgbClr val="A9D5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ru-RU" sz="3000" dirty="0">
              <a:solidFill>
                <a:srgbClr val="A9D547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80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прадедушка ушёл из жизни 12 мая 1984 года, когда моей маме было 13 лет. Мама запомнила его как доброго, весёлого, любящего дедушку. По словам мамы, дедушка знал много сказок и придумывал очень интересные истории сам.</a:t>
            </a:r>
          </a:p>
          <a:p>
            <a:pPr>
              <a:buNone/>
            </a:pPr>
            <a:r>
              <a:rPr lang="ru-RU" sz="280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Похоронен Алексей </a:t>
            </a:r>
            <a:r>
              <a:rPr lang="ru-RU" sz="2800" dirty="0" err="1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Никонорович</a:t>
            </a:r>
            <a:r>
              <a:rPr lang="ru-RU" sz="280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с. Караул </a:t>
            </a:r>
            <a:r>
              <a:rPr lang="ru-RU" sz="2800" dirty="0" err="1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Богородского</a:t>
            </a:r>
            <a:r>
              <a:rPr lang="ru-RU" sz="2800" dirty="0" smtClean="0">
                <a:solidFill>
                  <a:srgbClr val="B9E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Кировской области.</a:t>
            </a:r>
          </a:p>
          <a:p>
            <a:endParaRPr lang="ru-RU" dirty="0">
              <a:solidFill>
                <a:srgbClr val="B9E6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Зеленин Д_Через всю войн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Зеленин Д_Через всю войну</Template>
  <TotalTime>5</TotalTime>
  <Words>100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Зеленин Д_Через всю войну</vt:lpstr>
      <vt:lpstr>Через всю войну</vt:lpstr>
      <vt:lpstr>Логинов Алексей Никонорович</vt:lpstr>
      <vt:lpstr>Военные годы</vt:lpstr>
      <vt:lpstr>69 морская стрелковая бригада</vt:lpstr>
      <vt:lpstr>Ранение</vt:lpstr>
      <vt:lpstr>Награды</vt:lpstr>
      <vt:lpstr>Послевоенные годы</vt:lpstr>
      <vt:lpstr>Послевоенные годы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Через всю войну</dc:title>
  <dc:creator>Галина</dc:creator>
  <cp:lastModifiedBy>Галина</cp:lastModifiedBy>
  <cp:revision>1</cp:revision>
  <dcterms:created xsi:type="dcterms:W3CDTF">2015-01-22T20:20:33Z</dcterms:created>
  <dcterms:modified xsi:type="dcterms:W3CDTF">2015-01-22T20:26:04Z</dcterms:modified>
</cp:coreProperties>
</file>