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7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9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2FB61DF-5A5D-4D97-8BB6-9C4FE673FE9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016339D-866B-4A99-BFFD-2619399409A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17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61DF-5A5D-4D97-8BB6-9C4FE673FE9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339D-866B-4A99-BFFD-261939940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48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61DF-5A5D-4D97-8BB6-9C4FE673FE9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339D-866B-4A99-BFFD-2619399409A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9997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61DF-5A5D-4D97-8BB6-9C4FE673FE9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339D-866B-4A99-BFFD-2619399409A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642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61DF-5A5D-4D97-8BB6-9C4FE673FE9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339D-866B-4A99-BFFD-261939940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01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61DF-5A5D-4D97-8BB6-9C4FE673FE9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339D-866B-4A99-BFFD-2619399409A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022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61DF-5A5D-4D97-8BB6-9C4FE673FE9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339D-866B-4A99-BFFD-2619399409A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948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61DF-5A5D-4D97-8BB6-9C4FE673FE9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339D-866B-4A99-BFFD-2619399409A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269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61DF-5A5D-4D97-8BB6-9C4FE673FE9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339D-866B-4A99-BFFD-2619399409A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161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61DF-5A5D-4D97-8BB6-9C4FE673FE9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339D-866B-4A99-BFFD-261939940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1328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61DF-5A5D-4D97-8BB6-9C4FE673FE9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339D-866B-4A99-BFFD-2619399409A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695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61DF-5A5D-4D97-8BB6-9C4FE673FE9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339D-866B-4A99-BFFD-261939940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915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61DF-5A5D-4D97-8BB6-9C4FE673FE9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339D-866B-4A99-BFFD-2619399409A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51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61DF-5A5D-4D97-8BB6-9C4FE673FE9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339D-866B-4A99-BFFD-2619399409A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28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61DF-5A5D-4D97-8BB6-9C4FE673FE9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339D-866B-4A99-BFFD-261939940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34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61DF-5A5D-4D97-8BB6-9C4FE673FE9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339D-866B-4A99-BFFD-2619399409A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64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61DF-5A5D-4D97-8BB6-9C4FE673FE9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6339D-866B-4A99-BFFD-261939940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31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FB61DF-5A5D-4D97-8BB6-9C4FE673FE90}" type="datetimeFigureOut">
              <a:rPr lang="ru-RU" smtClean="0"/>
              <a:t>17.12.2014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16339D-866B-4A99-BFFD-2619399409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41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  <p:sldLayoutId id="2147483834" r:id="rId15"/>
    <p:sldLayoutId id="2147483835" r:id="rId16"/>
    <p:sldLayoutId id="214748383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jpg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jpeg"/><Relationship Id="rId7" Type="http://schemas.openxmlformats.org/officeDocument/2006/relationships/image" Target="../media/image21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Безопасное небо над флотом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Проект ученика 1 класса «Г»  ГБОУ Гимназии № 1542 г. Москва</a:t>
            </a:r>
          </a:p>
          <a:p>
            <a:r>
              <a:rPr lang="ru-RU" dirty="0" smtClean="0"/>
              <a:t>Гаврилова Романа</a:t>
            </a:r>
          </a:p>
          <a:p>
            <a:pPr algn="ctr"/>
            <a:r>
              <a:rPr lang="ru-RU" dirty="0" smtClean="0"/>
              <a:t>Классный руководитель Коренева Н. 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35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676656"/>
            <a:ext cx="6156198" cy="338328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После службы на флоте мой прадед Петр Ефремов состоял на ответственных командных должностях в военно-строительных частях, выполняя задачи по строительству военных объектов. Уволившись в запас, работал в Чеховском райвоенкомате и много сил приложил к подготовке призывной молодежи к военной службе. Медали «За безупречную службу» </a:t>
            </a:r>
            <a:r>
              <a:rPr lang="en-US" sz="2000" dirty="0" smtClean="0"/>
              <a:t>I</a:t>
            </a:r>
            <a:r>
              <a:rPr lang="ru-RU" sz="2000" dirty="0" smtClean="0"/>
              <a:t>,</a:t>
            </a:r>
            <a:r>
              <a:rPr lang="en-US" sz="2000" dirty="0" smtClean="0"/>
              <a:t> II</a:t>
            </a:r>
            <a:r>
              <a:rPr lang="ru-RU" sz="2000" dirty="0"/>
              <a:t> </a:t>
            </a:r>
            <a:r>
              <a:rPr lang="ru-RU" sz="2000" dirty="0" smtClean="0"/>
              <a:t>и </a:t>
            </a:r>
            <a:r>
              <a:rPr lang="en-US" sz="2000" dirty="0" smtClean="0"/>
              <a:t> III</a:t>
            </a:r>
            <a:r>
              <a:rPr lang="ru-RU" sz="2000" dirty="0" smtClean="0"/>
              <a:t>  степени тоже с достоинством носит Петр Васильевич.  Он на протяжении 21 года также трудился в должности инкассатора Чеховского отделения Госбанка, имеет статус Ветеран труда.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3868" y="4066672"/>
            <a:ext cx="9998116" cy="2114672"/>
          </a:xfrm>
        </p:spPr>
        <p:txBody>
          <a:bodyPr>
            <a:normAutofit/>
          </a:bodyPr>
          <a:lstStyle/>
          <a:p>
            <a:r>
              <a:rPr lang="ru-RU" dirty="0" smtClean="0"/>
              <a:t>Ежегодно накануне праздника Победы 9 мая Петра Васильевича приходят поздравить домой ( уже несколько лет прадедушка физически не может присутствовать на праздничном шествии ветеранов и торжественных концертах ко Дню Победы) представители Совета ветеранов, Комитета ветеранов войны города Чехова и местных  органов власти. Мой </a:t>
            </a:r>
            <a:r>
              <a:rPr lang="ru-RU" dirty="0"/>
              <a:t>прадед </a:t>
            </a:r>
            <a:r>
              <a:rPr lang="ru-RU" dirty="0" smtClean="0"/>
              <a:t>Петр </a:t>
            </a:r>
            <a:r>
              <a:rPr lang="ru-RU" dirty="0"/>
              <a:t>старается </a:t>
            </a:r>
            <a:r>
              <a:rPr lang="ru-RU" dirty="0" smtClean="0"/>
              <a:t>приободриться  и с  большой радостью и гордостью ожидает гостей. Писали  о нем и  статьи в газетах : «Время Чеховское» и «Чехов Сегодня».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535" y="909583"/>
            <a:ext cx="1434825" cy="26292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7125" y="916319"/>
            <a:ext cx="1442380" cy="26225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505" y="909583"/>
            <a:ext cx="1449777" cy="263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7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115" y="3029748"/>
            <a:ext cx="6741250" cy="129507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Огромное спасибо всем, кто </a:t>
            </a:r>
            <a:r>
              <a:rPr lang="ru-RU" sz="2000" dirty="0"/>
              <a:t>б</a:t>
            </a:r>
            <a:r>
              <a:rPr lang="ru-RU" sz="2000" dirty="0" smtClean="0"/>
              <a:t>оролся с врагами нашей Родины на фронте и трудился в тылу, освобождая нашу страну для мирной жизни будущих поколений!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54114" y="4240530"/>
            <a:ext cx="6741250" cy="1635336"/>
          </a:xfrm>
        </p:spPr>
        <p:txBody>
          <a:bodyPr/>
          <a:lstStyle/>
          <a:p>
            <a:r>
              <a:rPr lang="ru-RU" dirty="0" smtClean="0"/>
              <a:t>Теперь мы, современные мальчики и девочки, имеем возможность учиться, играть, познавать, рисовать, танцевать, заниматься спортом и творчеством, ходить в театр, в зоопарк и в цирк, вести спортивные бои с соперником, и веселые снежные бои с друзьями!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01500" y="619160"/>
            <a:ext cx="3393864" cy="23916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2" r="9739"/>
          <a:stretch/>
        </p:blipFill>
        <p:spPr>
          <a:xfrm>
            <a:off x="3424337" y="638134"/>
            <a:ext cx="2720340" cy="23916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9" t="478" r="31000" b="-478"/>
          <a:stretch/>
        </p:blipFill>
        <p:spPr>
          <a:xfrm>
            <a:off x="873262" y="638134"/>
            <a:ext cx="2472790" cy="23916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7" t="9297" b="13433"/>
          <a:stretch/>
        </p:blipFill>
        <p:spPr>
          <a:xfrm>
            <a:off x="6204962" y="657106"/>
            <a:ext cx="1736252" cy="23536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62" y="3537584"/>
            <a:ext cx="3724341" cy="248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4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708338"/>
            <a:ext cx="6241816" cy="2547094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Ветеран Великой Отечественной войны полковник в отставке ЕФРЕМОВ ПЕТР ВАСИЛЬЕВИЧ, дедушка моей мамы, в этом </a:t>
            </a:r>
            <a:r>
              <a:rPr lang="ru-RU" dirty="0" smtClean="0"/>
              <a:t>году отметил  свой 91-й  день рождения.</a:t>
            </a:r>
            <a:endParaRPr lang="ru-RU" dirty="0"/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8" r="7238"/>
          <a:stretch>
            <a:fillRect/>
          </a:stretch>
        </p:blipFill>
        <p:spPr/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1295399" y="3255431"/>
            <a:ext cx="6241816" cy="274612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  Родился мой прадедушка в селе Русская Журавка Воронежской области. После школы поступил в Богучарское педагогическое училище им. Н. К. Крупской. 21 июня 1941 года молодой учитель получил диплом и похвальную грамоту «За успехи в учебе».                                                                      Однако учительствовать Петру Васильевичу так и не довелось. 21 сентября 1941 года его призывают в Красную Армию. Пройдя первоначальное обучение по «курсу молодого бойца», рядовой Ефремов направлен в начале 1942 года в Военно-морское училище ПВО ВМФ в г. Энгельс Саратовской области.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198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704538"/>
            <a:ext cx="6241816" cy="56059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Всегда с улыбкой мой прадедушка говорит:</a:t>
            </a:r>
            <a:endParaRPr lang="ru-RU" sz="24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68" r="16368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399" y="1415441"/>
            <a:ext cx="6241816" cy="4580625"/>
          </a:xfrm>
        </p:spPr>
        <p:txBody>
          <a:bodyPr/>
          <a:lstStyle/>
          <a:p>
            <a:r>
              <a:rPr lang="ru-RU" dirty="0" smtClean="0"/>
              <a:t>«Училище, пусть и противовоздушной обороны, но </a:t>
            </a:r>
            <a:r>
              <a:rPr lang="ru-RU" sz="2400" dirty="0" smtClean="0"/>
              <a:t>морское</a:t>
            </a:r>
            <a:r>
              <a:rPr lang="ru-RU" dirty="0" smtClean="0"/>
              <a:t> и порядки , соответственно, в училище были морские. Полы мы не мыли, а драили</a:t>
            </a:r>
            <a:r>
              <a:rPr lang="ru-RU" dirty="0"/>
              <a:t>,</a:t>
            </a:r>
            <a:r>
              <a:rPr lang="ru-RU" dirty="0" smtClean="0"/>
              <a:t> помещения, где спали, называли «кубрики», а межэтажные лестницы в здании – «</a:t>
            </a:r>
            <a:r>
              <a:rPr lang="ru-RU" dirty="0"/>
              <a:t>т</a:t>
            </a:r>
            <a:r>
              <a:rPr lang="ru-RU" dirty="0" smtClean="0"/>
              <a:t>рапы». Перемещаться по трапам полагалось бегом, а не шагом. Мичман роты строго следил за соблюдением нами, курсантами, установленных во флоте правил и внутреннего порядка, что подстегивало к лучшему овладению боевой техникой. Основными огневыми средствами ПВО, в том числе и </a:t>
            </a:r>
            <a:r>
              <a:rPr lang="ru-RU" dirty="0"/>
              <a:t>В</a:t>
            </a:r>
            <a:r>
              <a:rPr lang="ru-RU" dirty="0" smtClean="0"/>
              <a:t>оенно-морского флота, были зенитные пушки различных калибров ( 85мм, 76,2 мм и 37мм), несложные по своему устройству. Но, чтобы эффективно вести  с них огонь по вражеским самолетам, надо было досконально освоить более сложный механизм – ПУАЗО (прибор управления зенитным огнем). Поэтому все мы  старались доводить до автоматизма работу с этим прибором.»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050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2081" y="601249"/>
            <a:ext cx="6776551" cy="20918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конце лета 1942 года  часть курсантов училища была направлена выполнять боевую задачу по обеспечению противовоздушной обороны города Саратова от участившихся налетов  вражеской авиации, в том числе и Петр Ефремов.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0" r="27120"/>
          <a:stretch>
            <a:fillRect/>
          </a:stretch>
        </p:blipFill>
        <p:spPr>
          <a:xfrm>
            <a:off x="8020050" y="1004888"/>
            <a:ext cx="3062288" cy="47752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55531" y="2693095"/>
            <a:ext cx="4083455" cy="3407081"/>
          </a:xfrm>
        </p:spPr>
        <p:txBody>
          <a:bodyPr/>
          <a:lstStyle/>
          <a:p>
            <a:r>
              <a:rPr lang="ru-RU" dirty="0" smtClean="0"/>
              <a:t>Полученный опыт пригодился моему прадедушке и его товарищам при прохождении боевой стажировки в </a:t>
            </a:r>
            <a:r>
              <a:rPr lang="ru-RU" sz="2400" dirty="0" smtClean="0"/>
              <a:t>Ленинграде</a:t>
            </a:r>
            <a:r>
              <a:rPr lang="ru-RU" dirty="0" smtClean="0"/>
              <a:t>, которая продолжалась два с половиной месяца. Курсанты-стажеры закрыли небо над городом «на замок» от врагов. Впоследствии все они были </a:t>
            </a:r>
            <a:r>
              <a:rPr lang="ru-RU" sz="2400" dirty="0" smtClean="0"/>
              <a:t>награждены  медалями «За оборону Ленинграда»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843" y="2693094"/>
            <a:ext cx="1919926" cy="340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5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504" y="764088"/>
            <a:ext cx="10308921" cy="102713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После окончания в октябре 1943 года военного училища лейтенант Ефремов получил назначение  на Черноморский флот командиром огневого взвода.</a:t>
            </a:r>
            <a:endParaRPr lang="ru-RU" sz="2400" dirty="0"/>
          </a:p>
        </p:txBody>
      </p:sp>
      <p:pic>
        <p:nvPicPr>
          <p:cNvPr id="27" name="Рисунок 2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92" b="15692"/>
          <a:stretch>
            <a:fillRect/>
          </a:stretch>
        </p:blipFill>
        <p:spPr>
          <a:xfrm>
            <a:off x="4221163" y="3144033"/>
            <a:ext cx="6937375" cy="306944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9140" y="1791222"/>
            <a:ext cx="10571967" cy="4208745"/>
          </a:xfrm>
        </p:spPr>
        <p:txBody>
          <a:bodyPr>
            <a:normAutofit/>
          </a:bodyPr>
          <a:lstStyle/>
          <a:p>
            <a:r>
              <a:rPr lang="ru-RU" dirty="0" smtClean="0"/>
              <a:t>В течение почти полутора лет в составе </a:t>
            </a:r>
            <a:r>
              <a:rPr lang="ru-RU" sz="2400" dirty="0" smtClean="0"/>
              <a:t>1-го Гвардейского зенитно-артиллерийского   полка   </a:t>
            </a:r>
            <a:r>
              <a:rPr lang="ru-RU" dirty="0" smtClean="0"/>
              <a:t> взвод  моего прадедушки   успешно выполнял боевые задачи по обеспечению ПВО  военных объектов Черноморского флота – военно-морских баз, расположенных в районе городов Туапсе и Севастополя до самой ПОБЕДЫ!</a:t>
            </a:r>
          </a:p>
          <a:p>
            <a:pPr algn="l"/>
            <a:r>
              <a:rPr lang="ru-RU" u="sng" dirty="0" smtClean="0"/>
              <a:t>Боевой счет этого полка составил: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171 вражеский самолет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Свыше 5 полков пехоты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84 танка и 11бронемашин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164 автомашины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15 минометных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38 артиллерийских бригад.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772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926" y="626302"/>
            <a:ext cx="7703507" cy="3557391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Летом 1945 года моего прадедушку Петра Ефремова направляют в числе наиболее грамотных и подготовленных участников боевых действий частей ПВО в один из вновь формирующихся полков противовоздушной обороны  Тихоокеанского </a:t>
            </a:r>
            <a:r>
              <a:rPr lang="ru-RU" sz="2400" dirty="0"/>
              <a:t>флота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000" dirty="0"/>
              <a:t>Лейтенант Ефремов обеспечил своим взводом зенитных пушек полное прикрытие от возможных </a:t>
            </a:r>
            <a:r>
              <a:rPr lang="ru-RU" sz="2000" dirty="0" smtClean="0"/>
              <a:t>нападений японской авиации военных объектов в районе городов Владивосток, Артем и на Сахалине, в районе города Корсакова. За это он был награжден медалью «За победу над Японией» с назначением командиром зенитной батареи.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6926" y="4183693"/>
            <a:ext cx="9969674" cy="1692174"/>
          </a:xfrm>
        </p:spPr>
        <p:txBody>
          <a:bodyPr/>
          <a:lstStyle/>
          <a:p>
            <a:r>
              <a:rPr lang="ru-RU" dirty="0" smtClean="0"/>
              <a:t>Опыт обеспечения ПВО, полученный на Черноморском и Тихоокеанском флотах позволил Петру Васильевичу обеспечить такую же надежную защиту военно-морских баз и аэродромов Балтийского флота, размещенных в Калининградской области и на территории Польши (тогда страны-союзника СССР по Варшавскому договору).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244" y="579353"/>
            <a:ext cx="1955355" cy="34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52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323" y="969963"/>
            <a:ext cx="6020971" cy="4213420"/>
          </a:xfrm>
        </p:spPr>
        <p:txBody>
          <a:bodyPr>
            <a:noAutofit/>
          </a:bodyPr>
          <a:lstStyle/>
          <a:p>
            <a:r>
              <a:rPr lang="ru-RU" sz="2400" dirty="0" smtClean="0"/>
              <a:t>С </a:t>
            </a:r>
            <a:r>
              <a:rPr lang="ru-RU" sz="2400" dirty="0"/>
              <a:t>х</a:t>
            </a:r>
            <a:r>
              <a:rPr lang="ru-RU" sz="2400" dirty="0" smtClean="0"/>
              <a:t>олостяцкой жизнью мой прадедушка Петя «распрощался» еще в 1945 году, во время службы на Дальнем Востоке.</a:t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000" dirty="0" smtClean="0"/>
              <a:t>Петр Ефремов выбрал в жены красивую, отважную, умную и добрую девушку из минно-торпедной части -  Агапову Анфису Павловну.</a:t>
            </a:r>
            <a:br>
              <a:rPr lang="ru-RU" sz="2000" dirty="0" smtClean="0"/>
            </a:br>
            <a:r>
              <a:rPr lang="ru-RU" sz="2000" dirty="0" smtClean="0"/>
              <a:t> Родилась моя прабабушка в 1921 году в деревне Старомосино Балахтинского района  Красноярского края. Она тоже награждена орденом Отечественной войны </a:t>
            </a:r>
            <a:r>
              <a:rPr lang="en-US" sz="2000" dirty="0" smtClean="0"/>
              <a:t>II</a:t>
            </a:r>
            <a:r>
              <a:rPr lang="ru-RU" sz="2000" dirty="0" smtClean="0"/>
              <a:t> степени, медалями «За Победу над Германией», «За Победу над Японией», рядом юбилейных медалей в честь Победы СССР  в ВОВ,        					имеет статус Ветеран труда.</a:t>
            </a:r>
            <a:endParaRPr lang="ru-RU" sz="1800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r="2951"/>
          <a:stretch>
            <a:fillRect/>
          </a:stretch>
        </p:blipFill>
        <p:spPr>
          <a:xfrm>
            <a:off x="6865034" y="969963"/>
            <a:ext cx="4741179" cy="372306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68930" y="5183383"/>
            <a:ext cx="8492490" cy="1006401"/>
          </a:xfrm>
        </p:spPr>
        <p:txBody>
          <a:bodyPr>
            <a:noAutofit/>
          </a:bodyPr>
          <a:lstStyle/>
          <a:p>
            <a:r>
              <a:rPr lang="ru-RU" sz="2400" dirty="0" smtClean="0"/>
              <a:t> </a:t>
            </a:r>
            <a:r>
              <a:rPr lang="ru-RU" sz="2000" dirty="0"/>
              <a:t>К сожалению, я родился, когда бабушки моей мамы уже не было с нами</a:t>
            </a:r>
            <a:r>
              <a:rPr lang="ru-RU" sz="2000" dirty="0" smtClean="0"/>
              <a:t>.   Вечная </a:t>
            </a:r>
            <a:r>
              <a:rPr lang="ru-RU" sz="2000" dirty="0"/>
              <a:t>ей</a:t>
            </a:r>
            <a:r>
              <a:rPr lang="ru-RU" dirty="0"/>
              <a:t> ПАМЯТЬ. 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43" y="4857750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4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894159"/>
            <a:ext cx="6744375" cy="3236594"/>
          </a:xfrm>
        </p:spPr>
        <p:txBody>
          <a:bodyPr>
            <a:normAutofit fontScale="90000"/>
          </a:bodyPr>
          <a:lstStyle/>
          <a:p>
            <a:r>
              <a:rPr lang="ru-RU" sz="2700" dirty="0"/>
              <a:t>Вместе с женой Анфисой Павловной  </a:t>
            </a:r>
            <a:r>
              <a:rPr lang="ru-RU" sz="2700" dirty="0" smtClean="0"/>
              <a:t>Петр Ефремов вырастил  </a:t>
            </a:r>
            <a:r>
              <a:rPr lang="ru-RU" sz="2700" dirty="0"/>
              <a:t>и </a:t>
            </a:r>
            <a:r>
              <a:rPr lang="ru-RU" sz="2700" dirty="0" smtClean="0"/>
              <a:t>воспитал </a:t>
            </a:r>
            <a:r>
              <a:rPr lang="ru-RU" sz="2700" dirty="0"/>
              <a:t>двух детей – дочь Людмилу и сына Бориса.</a:t>
            </a:r>
            <a:br>
              <a:rPr lang="ru-RU" sz="2700" dirty="0"/>
            </a:br>
            <a:r>
              <a:rPr lang="ru-RU" sz="2200" dirty="0"/>
              <a:t> Борис Петрович Ефремов ( мой дедушка) тоже посвятил себя служению Отечеству. Ныне он полковник запаса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200" dirty="0"/>
              <a:t>По сей день радуют своего дедушку и прадедушку три внучки ( в том числе и моя мама )  со своими семьями и  четыре правнука ( в том числе и я – самый младший ), окружая его вниманием и заботой. Вот где пригодилось, полученное </a:t>
            </a:r>
            <a:r>
              <a:rPr lang="ru-RU" sz="2200" dirty="0" smtClean="0"/>
              <a:t>прадедушкой</a:t>
            </a:r>
            <a:r>
              <a:rPr lang="ru-RU" sz="2200" dirty="0"/>
              <a:t>, педагогическое образование</a:t>
            </a:r>
            <a:r>
              <a:rPr lang="ru-RU" dirty="0"/>
              <a:t>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90881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Приезжая к нему в город </a:t>
            </a:r>
            <a:r>
              <a:rPr lang="ru-RU" dirty="0" smtClean="0"/>
              <a:t>Чехов, я всегда оставляю в подарок свои рисунки, поделки. И всегда  любимое лицо пожилого защитника Родины озаряет добрая и радостная улыбка!</a:t>
            </a:r>
          </a:p>
          <a:p>
            <a:r>
              <a:rPr lang="ru-RU" dirty="0" smtClean="0"/>
              <a:t> Прадедушка Петя любит читать исторические книги, газеты и всегда смотрит программы новостей по телевизору. Наиболее интересные на его взгляд статьи вырезает, подчеркивает важные места  и подписывает кому это надо прочитать. Последнее время ему это делать все труднее и труднее. 91 год – это очень солидный возраст.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443" y="894158"/>
            <a:ext cx="3377989" cy="2533492"/>
          </a:xfrm>
          <a:prstGeom prst="rect">
            <a:avLst/>
          </a:prstGeom>
        </p:spPr>
      </p:pic>
      <p:sp>
        <p:nvSpPr>
          <p:cNvPr id="6" name="5-конечная звезда 5"/>
          <p:cNvSpPr/>
          <p:nvPr/>
        </p:nvSpPr>
        <p:spPr>
          <a:xfrm>
            <a:off x="7928024" y="3141734"/>
            <a:ext cx="485775" cy="44577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478375" y="478050"/>
            <a:ext cx="434340" cy="43037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596" y="705587"/>
            <a:ext cx="554784" cy="506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9592" y="3120289"/>
            <a:ext cx="554784" cy="5060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180" y="3120224"/>
            <a:ext cx="554784" cy="50601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396" y="3110209"/>
            <a:ext cx="554784" cy="50601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518" y="695572"/>
            <a:ext cx="554784" cy="50601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258" y="3115871"/>
            <a:ext cx="554784" cy="50601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6174" y="3134284"/>
            <a:ext cx="554784" cy="50601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0714" y="3114521"/>
            <a:ext cx="554784" cy="5060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774" y="685877"/>
            <a:ext cx="554784" cy="50601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3951" y="690028"/>
            <a:ext cx="554784" cy="50601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890" y="683259"/>
            <a:ext cx="554784" cy="5060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814" y="683259"/>
            <a:ext cx="554784" cy="50601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7246" y="699925"/>
            <a:ext cx="554784" cy="50601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5040" y="5875866"/>
            <a:ext cx="554784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85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3868" y="490598"/>
            <a:ext cx="10018556" cy="330906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87506" y="3519723"/>
            <a:ext cx="10434918" cy="2491112"/>
          </a:xfrm>
        </p:spPr>
        <p:txBody>
          <a:bodyPr/>
          <a:lstStyle/>
          <a:p>
            <a:r>
              <a:rPr lang="ru-RU" b="1" dirty="0" smtClean="0"/>
              <a:t>Петр Васильевич Ефремов награжден четырнадцатью правительственными наградами. </a:t>
            </a:r>
            <a:r>
              <a:rPr lang="ru-RU" dirty="0" smtClean="0"/>
              <a:t>В том числе орденом Красной звезды, орденом Отечественной войны </a:t>
            </a:r>
            <a:r>
              <a:rPr lang="en-US" dirty="0" smtClean="0"/>
              <a:t>II</a:t>
            </a:r>
            <a:r>
              <a:rPr lang="ru-RU" dirty="0" smtClean="0"/>
              <a:t> степени. Медалями «За Победу над Германией», «За </a:t>
            </a:r>
            <a:r>
              <a:rPr lang="ru-RU" dirty="0"/>
              <a:t>П</a:t>
            </a:r>
            <a:r>
              <a:rPr lang="ru-RU" dirty="0" smtClean="0"/>
              <a:t>обеду над Японией», «За боевые заслуги», «За оборону Ленинграда», «300 лет Российскому флоту», «В память 300-летия Санкт-Петербурга» и др. Почетными знаками «Фронтовик», «Ветеран вооруженных сил». Медалью Жукова, юбилейными медалями в честь годовщин советских вооруженных сил.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868" y="629771"/>
            <a:ext cx="1675817" cy="3074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492" y="658906"/>
            <a:ext cx="1831662" cy="18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2895" y="574229"/>
            <a:ext cx="1715890" cy="17750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420" y="490598"/>
            <a:ext cx="1823961" cy="32140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671" y="526085"/>
            <a:ext cx="1648290" cy="314309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92" y="1522614"/>
            <a:ext cx="1502382" cy="17352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025" y="1994558"/>
            <a:ext cx="1385898" cy="16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1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816</TotalTime>
  <Words>989</Words>
  <Application>Microsoft Office PowerPoint</Application>
  <PresentationFormat>Широкоэкранный</PresentationFormat>
  <Paragraphs>31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Garamond</vt:lpstr>
      <vt:lpstr>Натуральные материалы</vt:lpstr>
      <vt:lpstr>Безопасное небо над флотом</vt:lpstr>
      <vt:lpstr> Ветеран Великой Отечественной войны полковник в отставке ЕФРЕМОВ ПЕТР ВАСИЛЬЕВИЧ, дедушка моей мамы, в этом году отметил  свой 91-й  день рождения.</vt:lpstr>
      <vt:lpstr>Всегда с улыбкой мой прадедушка говорит:</vt:lpstr>
      <vt:lpstr>В конце лета 1942 года  часть курсантов училища была направлена выполнять боевую задачу по обеспечению противовоздушной обороны города Саратова от участившихся налетов  вражеской авиации, в том числе и Петр Ефремов.</vt:lpstr>
      <vt:lpstr>После окончания в октябре 1943 года военного училища лейтенант Ефремов получил назначение  на Черноморский флот командиром огневого взвода.</vt:lpstr>
      <vt:lpstr>Летом 1945 года моего прадедушку Петра Ефремова направляют в числе наиболее грамотных и подготовленных участников боевых действий частей ПВО в один из вновь формирующихся полков противовоздушной обороны  Тихоокеанского флота.  Лейтенант Ефремов обеспечил своим взводом зенитных пушек полное прикрытие от возможных нападений японской авиации военных объектов в районе городов Владивосток, Артем и на Сахалине, в районе города Корсакова. За это он был награжден медалью «За победу над Японией» с назначением командиром зенитной батареи. </vt:lpstr>
      <vt:lpstr>С холостяцкой жизнью мой прадедушка Петя «распрощался» еще в 1945 году, во время службы на Дальнем Востоке.  Петр Ефремов выбрал в жены красивую, отважную, умную и добрую девушку из минно-торпедной части -  Агапову Анфису Павловну.  Родилась моя прабабушка в 1921 году в деревне Старомосино Балахтинского района  Красноярского края. Она тоже награждена орденом Отечественной войны II степени, медалями «За Победу над Германией», «За Победу над Японией», рядом юбилейных медалей в честь Победы СССР  в ВОВ,             имеет статус Ветеран труда.</vt:lpstr>
      <vt:lpstr>Вместе с женой Анфисой Павловной  Петр Ефремов вырастил  и воспитал двух детей – дочь Людмилу и сына Бориса.  Борис Петрович Ефремов ( мой дедушка) тоже посвятил себя служению Отечеству. Ныне он полковник запаса.  По сей день радуют своего дедушку и прадедушку три внучки ( в том числе и моя мама )  со своими семьями и  четыре правнука ( в том числе и я – самый младший ), окружая его вниманием и заботой. Вот где пригодилось, полученное прадедушкой, педагогическое образование. </vt:lpstr>
      <vt:lpstr>Презентация PowerPoint</vt:lpstr>
      <vt:lpstr>После службы на флоте мой прадед Петр Ефремов состоял на ответственных командных должностях в военно-строительных частях, выполняя задачи по строительству военных объектов. Уволившись в запас, работал в Чеховском райвоенкомате и много сил приложил к подготовке призывной молодежи к военной службе. Медали «За безупречную службу» I, II и  III  степени тоже с достоинством носит Петр Васильевич.  Он на протяжении 21 года также трудился в должности инкассатора Чеховского отделения Госбанка, имеет статус Ветеран труда.</vt:lpstr>
      <vt:lpstr>Огромное спасибо всем, кто боролся с врагами нашей Родины на фронте и трудился в тылу, освобождая нашу страну для мирной жизни будущих поколений!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Безопасное небо над флотом</dc:title>
  <dc:creator>Andrey</dc:creator>
  <cp:lastModifiedBy>Andrey</cp:lastModifiedBy>
  <cp:revision>87</cp:revision>
  <dcterms:created xsi:type="dcterms:W3CDTF">2014-12-14T17:13:54Z</dcterms:created>
  <dcterms:modified xsi:type="dcterms:W3CDTF">2014-12-17T06:21:46Z</dcterms:modified>
</cp:coreProperties>
</file>