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98" r:id="rId2"/>
    <p:sldId id="299" r:id="rId3"/>
    <p:sldId id="321" r:id="rId4"/>
    <p:sldId id="308" r:id="rId5"/>
    <p:sldId id="320" r:id="rId6"/>
    <p:sldId id="274" r:id="rId7"/>
    <p:sldId id="267" r:id="rId8"/>
    <p:sldId id="322" r:id="rId9"/>
    <p:sldId id="323" r:id="rId10"/>
    <p:sldId id="31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3A457B-5B03-4817-94C0-522FB83AC724}">
          <p14:sldIdLst>
            <p14:sldId id="298"/>
            <p14:sldId id="299"/>
            <p14:sldId id="321"/>
            <p14:sldId id="308"/>
            <p14:sldId id="320"/>
            <p14:sldId id="274"/>
            <p14:sldId id="267"/>
          </p14:sldIdLst>
        </p14:section>
        <p14:section name="Раздел без заголовка" id="{68869806-DC5B-4E15-B22E-6F8DD4E57B28}">
          <p14:sldIdLst>
            <p14:sldId id="322"/>
            <p14:sldId id="323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FF3399"/>
    <a:srgbClr val="990000"/>
    <a:srgbClr val="001007"/>
    <a:srgbClr val="00481F"/>
    <a:srgbClr val="FF9900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3" autoAdjust="0"/>
    <p:restoredTop sz="93725" autoAdjust="0"/>
  </p:normalViewPr>
  <p:slideViewPr>
    <p:cSldViewPr>
      <p:cViewPr>
        <p:scale>
          <a:sx n="60" d="100"/>
          <a:sy n="60" d="100"/>
        </p:scale>
        <p:origin x="-174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B5A47F-6053-4894-9FAA-019573BBB90D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FA78A4-E6D1-4109-815D-BCA82669FF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956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A78A4-E6D1-4109-815D-BCA82669FFE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06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A78A4-E6D1-4109-815D-BCA82669FFE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55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FAA03-7404-4A0B-B0F1-D79386F5C4F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49049-AA72-4677-9267-4CECEDBE569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A78A4-E6D1-4109-815D-BCA82669FFE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28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A78A4-E6D1-4109-815D-BCA82669FFE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1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9EE6-EA7A-44F0-8796-73CC15E88A10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FFCF-357A-4EA8-827E-8B0A9B658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68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CCFE-5334-454F-AF0A-7402740665BE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D02A-A475-4B16-A3D2-64EE1A76CE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BFA-F78C-44E0-BC89-AEA86A93BAAC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FC52-FBAD-4174-97CA-E209F4B0B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5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4D342-D5B4-4666-9EAF-FE7AAD00F793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2EB2-435F-425B-8904-B0950726C0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06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94D3-07A9-456A-9F38-E78FC0EBAEB9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9B08D-875D-490C-9B55-E392B6A811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FD9D-61E6-4759-8E7F-34C2EFD4AB86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DBDC2-A808-4936-BEF9-289376F47B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65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1320-E0E2-415C-A490-0089C570A601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5D288-8C6F-4D60-A685-A4E656AA3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9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A209-D5BA-4EE6-BA51-9456F6443A1E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B60F-17DC-4980-9009-2832383B35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6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0CF9B-129E-4088-89A6-A6CA83C2E6B2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3DC2-9B4C-4303-9AC4-2296C444AA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84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571C-4B84-4703-A00B-C3475F4A61AA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A990-F4F6-4E62-A954-5BA5F8423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0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5D1C-346A-4EDB-9DAC-BB06D2B633E3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55482-0FDE-4871-AD51-E4F585B277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0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73797-B6E1-42B7-9D99-5738CBEA4BFD}" type="datetimeFigureOut">
              <a:rPr lang="ru-RU"/>
              <a:pPr>
                <a:defRPr/>
              </a:pPr>
              <a:t>06.01.2014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42386-6C12-4F35-A0FD-4F3396633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3" r:id="rId1"/>
    <p:sldLayoutId id="2147484528" r:id="rId2"/>
    <p:sldLayoutId id="2147484534" r:id="rId3"/>
    <p:sldLayoutId id="2147484529" r:id="rId4"/>
    <p:sldLayoutId id="2147484530" r:id="rId5"/>
    <p:sldLayoutId id="2147484531" r:id="rId6"/>
    <p:sldLayoutId id="2147484535" r:id="rId7"/>
    <p:sldLayoutId id="2147484536" r:id="rId8"/>
    <p:sldLayoutId id="2147484537" r:id="rId9"/>
    <p:sldLayoutId id="2147484532" r:id="rId10"/>
    <p:sldLayoutId id="21474845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myat.ru/newsarchive/2009/05/08/wwwuvaoru.jpg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ungalos.ru/b/gorchakov_ta_geroyskaya_byl_ne_zabyta_zhiva" TargetMode="Externa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Картинка 121 из 258580">
            <a:hlinkClick r:id="rId3"/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9647">
            <a:off x="2034035" y="314752"/>
            <a:ext cx="1489870" cy="170336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044" y="1560481"/>
            <a:ext cx="8229600" cy="1252537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статье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Святое завещание ветерана ВОВ»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://cs1679.vk.me/u31448496/96735678/x_6a343f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cs1679.vk.me/u31448496/96735678/x_6a343fa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://schsite.ru/GetFile.aspx?fileID=b4e37221-90a6-4e58-a894-f6e3e0a8415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0938" y="3016582"/>
            <a:ext cx="6590687" cy="2716674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tt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Садыкова  Мунира </a:t>
            </a:r>
            <a:r>
              <a:rPr lang="tt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Гумеровна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Учительница татарского языка и литературы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Столбищенской средней общеобразовательной школы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Лаишевского района  Республики Татарстан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инициативной группы “Свет Памяти”</a:t>
            </a:r>
          </a:p>
          <a:p>
            <a:pPr algn="ctr"/>
            <a:endParaRPr lang="tt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tt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4260" y="3803928"/>
            <a:ext cx="585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Мунира\Desktop\загруженное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03" y="5085184"/>
            <a:ext cx="22735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34927" y="12814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42571" y="458547"/>
            <a:ext cx="4309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Международный интернет-конкурс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«Страница семейной славы»- 2013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8" y="1706381"/>
            <a:ext cx="1368276" cy="193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Мунира\Desktop\Документы\ЗУУУР\ФЛЕШКА А\Бодьшая папка Муниры\Партизанка Загирова Чачка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86" y="1741458"/>
            <a:ext cx="1546881" cy="206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партизанским тропинкам… </a:t>
            </a:r>
            <a:b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Неожиданная встреча  на Красной площади спустя </a:t>
            </a:r>
            <a:r>
              <a:rPr lang="ru-RU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35 лет!!!</a:t>
            </a:r>
            <a:br>
              <a:rPr lang="ru-RU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6" descr="C:\Users\Мунира\Desktop\Москва\Фото\DSC0749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3" y="1600250"/>
            <a:ext cx="3744884" cy="280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C:\Users\Мунира\Desktop\Москва\Фото\DSC075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529433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C:\Users\Мунира\Desktop\Москва\Фото\DSC07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24" y="4475343"/>
            <a:ext cx="3049149" cy="22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8073" y="5172427"/>
            <a:ext cx="5119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в квартире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Измайловой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Румянцевой Валентины Ивановны,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26 апреля, 2013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44384" y="440995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Измайлова-Румянцева В.И.,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Ч.М.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1853" y="1628800"/>
            <a:ext cx="266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задания, 1941 год</a:t>
            </a:r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030657"/>
            <a:ext cx="381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ряд, справа первая Измайлова В.И.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1972 году в Казани был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Всесоюзный слет пионерских дружин имени Зои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Космодемьянской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024336" cy="393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Мунира\Pictures\2013-09-15\Scan1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7" y="2204864"/>
            <a:ext cx="24015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унира\Pictures\2013-09-15\Scan1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500">
            <a:off x="2579519" y="2344127"/>
            <a:ext cx="2877834" cy="36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0" y="1888628"/>
            <a:ext cx="4352925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88627"/>
            <a:ext cx="3773740" cy="271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468313" y="5229225"/>
            <a:ext cx="65595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Встреча боевых товарищей из Москвы.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Слева-направо: Артур Карлович Спрогис (легендарный командир в/ч 9903)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Ч.М.Загирова,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Н.Смирнова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К.Милорадова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Ф.Фазлыахметов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г.Казань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1972 г</a:t>
            </a:r>
            <a:r>
              <a:rPr lang="ru-RU" b="1" dirty="0"/>
              <a:t>.</a:t>
            </a:r>
          </a:p>
        </p:txBody>
      </p:sp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5003800" y="4606925"/>
            <a:ext cx="383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Открытие  памятника Зое Космодемьянской</a:t>
            </a: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Загирова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Ч.М., Казань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1967г.</a:t>
            </a: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2482090" y="332656"/>
            <a:ext cx="552567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Радость встреч с боевыми друзьями…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39552" y="1212751"/>
            <a:ext cx="7981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 встречи - глубокая дань тем, кого уже нет в живых…</a:t>
            </a:r>
          </a:p>
        </p:txBody>
      </p:sp>
    </p:spTree>
    <p:extLst>
      <p:ext uri="{BB962C8B-B14F-4D97-AF65-F5344CB8AC3E}">
        <p14:creationId xmlns:p14="http://schemas.microsoft.com/office/powerpoint/2010/main" val="2169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унира\Desktop\фотолаборатория\DSC03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4" y="1844824"/>
            <a:ext cx="3827233" cy="286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772816"/>
            <a:ext cx="7408862" cy="3451225"/>
          </a:xfrm>
        </p:spPr>
        <p:txBody>
          <a:bodyPr/>
          <a:lstStyle/>
          <a:p>
            <a:r>
              <a:rPr lang="tt-RU" b="1" i="1" dirty="0"/>
              <a:t> </a:t>
            </a:r>
            <a:r>
              <a:rPr lang="tt-RU" sz="1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Встреча с писателем-следопытом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Шагинуром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Мустафиным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ветераном ВОВ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Ч.М.Загировой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Мунира\Desktop\Новая папка\DSC05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844824"/>
            <a:ext cx="3807621" cy="285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013176"/>
            <a:ext cx="63512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ходе одной поисково – исследовательской деятельности,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посвященной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военно-патриотическому воспитанию школьников,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снова встречаю отважную партизанку из нашей республики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Загирову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Чачку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Миннегалиевну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9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8019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Рассказ  длиною в жизнь…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унира\Desktop\чачка апа китабы\вкладыш книги\Переплет 60х90 1-16 дол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07112"/>
            <a:ext cx="467985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-main-pic" descr="Картинка 8 из 2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81" y="260648"/>
            <a:ext cx="15843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525" y="5805264"/>
            <a:ext cx="5556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Эту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книгу-исповедь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прославленная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партизанка-разведчица и ученая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творила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течение долгих лет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Мунира\Desktop\Документы\ЗУУУР\ФЛЕШКА А\Бодьшая папка Муниры\Партизанка Загирова Ч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242088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8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C:\Users\Мунира\Desktop\Москва\Фото\DSC07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25" y="4257430"/>
            <a:ext cx="3400430" cy="25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9" descr="F:\Москва Фото\DSC072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425" y="1018409"/>
            <a:ext cx="4320356" cy="32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F:\Москва Фото\DSC072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2" y="1018409"/>
            <a:ext cx="4318693" cy="323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F:\Москва Фото\DSC072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" y="4257430"/>
            <a:ext cx="1913103" cy="255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-main-pic" descr="Картинка 8 из 27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53" y="5779933"/>
            <a:ext cx="15843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4208" y="4365104"/>
            <a:ext cx="24596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Данилкович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Н.М.- председатель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в/ч 9903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Никитина А.Н.-дочь К.Милорадовой-боевой подруги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З.Космодемьянской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МГУ имени Ломоносова, г Москва, 24 апрель, 2013г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722" y="212027"/>
            <a:ext cx="800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Встреча московскими друзьями Загировой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Чачки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(Риты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Миннегалиевны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03612" y="238721"/>
            <a:ext cx="777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следам героев…</a:t>
            </a:r>
            <a:r>
              <a:rPr lang="tt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Москва, школа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1278, музей в/ч 9903 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10" descr="C:\Users\Мунира\Desktop\фотолар сонгы\DSC07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83" y="4030359"/>
            <a:ext cx="3570344" cy="267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1" descr="C:\Users\Мунира\Desktop\фотолар сонгы\DSC075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47" y="1375207"/>
            <a:ext cx="3531721" cy="26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C:\Users\Мунира\Desktop\фотолар сонгы\DSC075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91602"/>
            <a:ext cx="3675387" cy="275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C:\Users\Мунира\Desktop\фотолар сонгы\DSC076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65" y="1334304"/>
            <a:ext cx="3541243" cy="26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унира\Desktop\чачка апа китабы\вкладыш книги\16-17 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8519"/>
            <a:ext cx="5429250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1586957" y="3416646"/>
            <a:ext cx="15888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Е. Колесева</a:t>
            </a:r>
          </a:p>
          <a:p>
            <a:pPr algn="ctr" eaLnBrk="1" hangingPunct="1"/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TextBox 4"/>
          <p:cNvSpPr txBox="1">
            <a:spLocks noChangeArrowheads="1"/>
          </p:cNvSpPr>
          <p:nvPr/>
        </p:nvSpPr>
        <p:spPr bwMode="auto">
          <a:xfrm>
            <a:off x="2195513" y="188913"/>
            <a:ext cx="633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Они погибли за Родину…</a:t>
            </a:r>
          </a:p>
        </p:txBody>
      </p:sp>
      <p:pic>
        <p:nvPicPr>
          <p:cNvPr id="24583" name="Picture 3" descr="C:\Users\Мунира\Desktop\!!!\шляп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633" y="1296072"/>
            <a:ext cx="2382838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Прямоугольник 5"/>
          <p:cNvSpPr>
            <a:spLocks noChangeArrowheads="1"/>
          </p:cNvSpPr>
          <p:nvPr/>
        </p:nvSpPr>
        <p:spPr bwMode="auto">
          <a:xfrm>
            <a:off x="489633" y="1124744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Ах, сколько жизней молодых  и сильных 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Перемолола чёрная  война.…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586" name="TextBox 10"/>
          <p:cNvSpPr txBox="1">
            <a:spLocks noChangeArrowheads="1"/>
          </p:cNvSpPr>
          <p:nvPr/>
        </p:nvSpPr>
        <p:spPr bwMode="auto">
          <a:xfrm>
            <a:off x="220585" y="3683513"/>
            <a:ext cx="173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</a:p>
          <a:p>
            <a:pPr algn="ctr" eaLnBrk="1" hangingPunct="1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З.А.Космодемьянская</a:t>
            </a:r>
          </a:p>
        </p:txBody>
      </p:sp>
      <p:pic>
        <p:nvPicPr>
          <p:cNvPr id="24588" name="Picture 2" descr="http://odb.tamboff.ru/tambov/images/zoj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1" y="2005281"/>
            <a:ext cx="1056118" cy="16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15" descr="Космодемьянская Зо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550" y="544513"/>
            <a:ext cx="1008063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3.gstatic.com/images?q=tbn:ANd9GcStqZ1jibh9vH62EfazzUYDxwiRDFoIGsdGlaTSYcmrU_znnXB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83" y="1993900"/>
            <a:ext cx="1129453" cy="14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унира\Downloads\загруженно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83563"/>
            <a:ext cx="1059869" cy="14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359" y="5670306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Борис.Крайнов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в/ч 9903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C:\Users\Мунира\Desktop\!!!\данилко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883538"/>
            <a:ext cx="971550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7993" y="5226984"/>
            <a:ext cx="18998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Данилкин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в/ч 9903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3705" y="4683564"/>
            <a:ext cx="3063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Ч.М.Загирова</a:t>
            </a:r>
          </a:p>
          <a:p>
            <a:pPr algn="ctr"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июнь - День Памяти и скорби, </a:t>
            </a:r>
          </a:p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Казань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22.06.2012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9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8" y="1700808"/>
            <a:ext cx="2573635" cy="384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Мунира\Downloads\newphoto24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60" y="980728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104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10296"/>
            <a:ext cx="64400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героическая быль не забыта, жива…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Овидий Горчаков</a:t>
            </a:r>
          </a:p>
          <a:p>
            <a:pPr algn="ctr"/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3370" y="4005064"/>
            <a:ext cx="40469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письма Измайловой В.И.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 Ларисы Васильевой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Дорогая Екатерина Даниловна!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лет прошло со дня гибели Ларисы,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 она навсегда будет в памяти моей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моих друзей — бойцов нашей части 9903.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глубоко понимаем горе матери,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я не буду искать слов утешения. 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Лариса умерла как патриотка своей Родины. </a:t>
            </a:r>
          </a:p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повторила подвиг Зои…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40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8824</TotalTime>
  <Words>287</Words>
  <Application>Microsoft Office PowerPoint</Application>
  <PresentationFormat>Экран (4:3)</PresentationFormat>
  <Paragraphs>73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ПРИЛОЖЕНИЕ к статье  «Святое завещание ветерана ВОВ»</vt:lpstr>
      <vt:lpstr>В 1972 году в Казани был IV Всесоюзный слет пионерских дружин имени Зои Космодемьянской</vt:lpstr>
      <vt:lpstr>Презентация PowerPoint</vt:lpstr>
      <vt:lpstr>Встреча с писателем-следопытом Шагинуром Мустафиным  и ветераном ВОВ Ч.М.Загировой</vt:lpstr>
      <vt:lpstr>Рассказ  длиною в жизнь…</vt:lpstr>
      <vt:lpstr>Презентация PowerPoint</vt:lpstr>
      <vt:lpstr>Презентация PowerPoint</vt:lpstr>
      <vt:lpstr>Презентация PowerPoint</vt:lpstr>
      <vt:lpstr>Презентация PowerPoint</vt:lpstr>
      <vt:lpstr>По партизанским тропинкам…  Неожиданная встреча  на Красной площади спустя 35 лет!!!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ауаывыв</dc:title>
  <dc:creator>Мунира</dc:creator>
  <cp:lastModifiedBy>Мунира</cp:lastModifiedBy>
  <cp:revision>400</cp:revision>
  <dcterms:created xsi:type="dcterms:W3CDTF">2012-05-21T19:17:56Z</dcterms:created>
  <dcterms:modified xsi:type="dcterms:W3CDTF">2014-01-06T08:28:49Z</dcterms:modified>
</cp:coreProperties>
</file>