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5" r:id="rId2"/>
    <p:sldId id="276" r:id="rId3"/>
    <p:sldId id="291" r:id="rId4"/>
    <p:sldId id="277" r:id="rId5"/>
    <p:sldId id="266" r:id="rId6"/>
    <p:sldId id="263" r:id="rId7"/>
    <p:sldId id="280" r:id="rId8"/>
    <p:sldId id="279" r:id="rId9"/>
    <p:sldId id="272" r:id="rId10"/>
    <p:sldId id="286" r:id="rId11"/>
    <p:sldId id="268" r:id="rId12"/>
    <p:sldId id="290" r:id="rId13"/>
    <p:sldId id="269" r:id="rId14"/>
    <p:sldId id="278" r:id="rId15"/>
    <p:sldId id="284" r:id="rId16"/>
    <p:sldId id="285" r:id="rId17"/>
    <p:sldId id="282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7" autoAdjust="0"/>
    <p:restoredTop sz="94722" autoAdjust="0"/>
  </p:normalViewPr>
  <p:slideViewPr>
    <p:cSldViewPr>
      <p:cViewPr>
        <p:scale>
          <a:sx n="66" d="100"/>
          <a:sy n="66" d="100"/>
        </p:scale>
        <p:origin x="-150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beda1945.su/division/499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7779434" cy="1752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Музей «Защитники Москвы»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ГБОУ СОШ № 119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8229600" cy="1295399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  <a:latin typeface="Gabriola" pitchFamily="82" charset="0"/>
              </a:rPr>
              <a:t>«Солдатский знак»</a:t>
            </a:r>
            <a:endParaRPr lang="ru-RU" sz="9600" b="1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6146" name="Picture 2" descr="C:\Users\user\Documents\georg_lenta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876800"/>
            <a:ext cx="8534400" cy="15485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3733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Работу выполнили: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Проказа Андрей Павлович</a:t>
            </a:r>
          </a:p>
          <a:p>
            <a:pPr algn="r"/>
            <a:r>
              <a:rPr lang="ru-RU" sz="2400" dirty="0" err="1" smtClean="0">
                <a:solidFill>
                  <a:schemeClr val="bg1"/>
                </a:solidFill>
              </a:rPr>
              <a:t>Малугин</a:t>
            </a:r>
            <a:r>
              <a:rPr lang="ru-RU" sz="2400" dirty="0" smtClean="0">
                <a:solidFill>
                  <a:schemeClr val="bg1"/>
                </a:solidFill>
              </a:rPr>
              <a:t> Никита Сергеевич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олдатский знак\портрет2.jpg"/>
          <p:cNvPicPr>
            <a:picLocks noChangeAspect="1" noChangeArrowheads="1"/>
          </p:cNvPicPr>
          <p:nvPr/>
        </p:nvPicPr>
        <p:blipFill>
          <a:blip r:embed="rId2" cstate="print"/>
          <a:srcRect r="4421" b="5556"/>
          <a:stretch>
            <a:fillRect/>
          </a:stretch>
        </p:blipFill>
        <p:spPr bwMode="auto">
          <a:xfrm rot="16200000">
            <a:off x="1905000" y="-1295400"/>
            <a:ext cx="5257800" cy="8305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5562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утру 13 августа 1943 года дивизия овладела селениями Александровка,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Носищево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Малое тесное,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Истопки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Ельнинского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области, форсировала реку Демина. А 15 августа 1943 года Николай Фёдорович был ранен в обе ноги, но продолжал командовать расчётом.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cuments\Солдатский знак\2307_1188133253_bi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106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257800"/>
            <a:ext cx="8382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82-мм батальонный миномёт обр.1937 г)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рассказов Николая Фёдоровича мы знаем, что воевал он в должности командира 82-го миномётного расчёта. За героизм и мужество , проявленное в  бою, был награждён орденом Красной Звезды.  </a:t>
            </a:r>
          </a:p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е трогать\Desktop\IMG_2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610600" cy="4876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5257562"/>
            <a:ext cx="8610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Познакомились мы с Николаем Фёдоровичем в Социальном жилом доме № 3, расположенном в Митино. Ребята нашей школы посещали выставку творческих работ жильцов и ветеранов ВОВ этого дома.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2001 года Щербаков Н.Ф. проживал в этом доме, и всё это время сотрудничал со школами и детскими садами, соседствующими с социаль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ным домом.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ocuments\Солдатский знак\100_1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8078525" cy="5383033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Николай Фёдорович был участником торжественного мероприятия «ПОСТ № 1», которое ежегодно проводится в нашей школе 5 декабря.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Солдатский знак\100_1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077200" cy="5382150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Проводя уроки памяти, Николай Фёдорович, рассказывал об интересных эпизодах, произошедших с ним во время войны.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cuments\Солдатский знак\20131201_124227.jpg"/>
          <p:cNvPicPr>
            <a:picLocks noChangeAspect="1" noChangeArrowheads="1"/>
          </p:cNvPicPr>
          <p:nvPr/>
        </p:nvPicPr>
        <p:blipFill>
          <a:blip r:embed="rId2" cstate="print"/>
          <a:srcRect t="67778" r="27996"/>
          <a:stretch>
            <a:fillRect/>
          </a:stretch>
        </p:blipFill>
        <p:spPr bwMode="auto">
          <a:xfrm>
            <a:off x="533400" y="1295400"/>
            <a:ext cx="8185678" cy="5181600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огромным удовольствием посещал Николай Фёдорович и все концертные программы, которые проводятся в нашей школе ко Дню Победы.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cuments\Солдатский знак\20131201_124227.jpg"/>
          <p:cNvPicPr>
            <a:picLocks noChangeAspect="1" noChangeArrowheads="1"/>
          </p:cNvPicPr>
          <p:nvPr/>
        </p:nvPicPr>
        <p:blipFill>
          <a:blip r:embed="rId2" cstate="print"/>
          <a:srcRect t="33333" r="27996" b="32222"/>
          <a:stretch>
            <a:fillRect/>
          </a:stretch>
        </p:blipFill>
        <p:spPr bwMode="auto">
          <a:xfrm rot="16200000">
            <a:off x="-408185" y="1322585"/>
            <a:ext cx="6295522" cy="42599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05400" y="304800"/>
            <a:ext cx="3733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во всех мероприятиях Николая Фёдоровича с особой заботой сопровождала его супруга – Щербакова Людмила Николаевна, человек доброй души и большого сердца.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Людмила Николаевна по сей день является добрым другом нашего школьного музея.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школьную «Книгу Памяти» бережно вписано имя этого замечательного человека – Щербакова Николая Фёдоровича.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Этой работой мы вновь и вновь выражаем благодарность нашим ветеранам за ту Великую Победу, за наше сегодняшнее счастливое детство.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24400" y="762000"/>
            <a:ext cx="4267200" cy="4191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«Есть ордена, и есть медали,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есть простой солдатский знак.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дни войны и все утраты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все победы в нём сошлись…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Увидишь знак – узнай солдата,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Герою низко поклонись.»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Александр Александров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Солдатский знак\портрет1.jpg"/>
          <p:cNvPicPr>
            <a:picLocks noChangeAspect="1" noChangeArrowheads="1"/>
          </p:cNvPicPr>
          <p:nvPr/>
        </p:nvPicPr>
        <p:blipFill>
          <a:blip r:embed="rId2" cstate="print"/>
          <a:srcRect r="1721" b="1226"/>
          <a:stretch>
            <a:fillRect/>
          </a:stretch>
        </p:blipFill>
        <p:spPr bwMode="auto">
          <a:xfrm>
            <a:off x="381000" y="152400"/>
            <a:ext cx="4191000" cy="6344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95400"/>
            <a:ext cx="7848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Бакурский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В.А., Соломонов Б.В., Федосеев С.Л.  Оружие Победы: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-поп. изд. для детей. – М.: ЗАО «РОСМЭН», 2005. </a:t>
            </a:r>
          </a:p>
          <a:p>
            <a:pPr marL="457200" indent="-457200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2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Гладков Н.Н. История государства российского в наградах и знаках. Т.2. / М.: ООО «Издательство АСТ2. 2004.</a:t>
            </a:r>
          </a:p>
          <a:p>
            <a:pPr marL="457200" indent="-457200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3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Великая Отечественная война 1941-1945. Книга для чтения: в 2 частях. – М. : ОЛМА-ПРЕСС, 2005</a:t>
            </a:r>
          </a:p>
          <a:p>
            <a:pPr marL="457200" indent="-457200">
              <a:buAutoNum type="arabicPeriod" startAt="3"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3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Поэзия Победы. Антология. – М.: Герои Отечества, 2004.</a:t>
            </a:r>
          </a:p>
          <a:p>
            <a:pPr marL="457200" indent="-457200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5"/>
            </a:pPr>
            <a:r>
              <a:rPr lang="en-US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www.pobeda1945.su/division/4992</a:t>
            </a:r>
            <a:endParaRPr lang="ru-RU" sz="2000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ord4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47533"/>
            <a:ext cx="3751103" cy="61056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76800" y="76200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381000"/>
            <a:ext cx="4114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Есть ордена, и есть медали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славы полная река…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этот знак вы все видали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пиджаке фронтовика.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 серебра, ни позолоты,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 блеска  славы нет на нём –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Изображён боец пехоты,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знамя держит под огнём.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него стреляют бьют картечью,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он стоит, не упадёт…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Теперь идёт он мне навстречу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внука за руку ведёт…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я иду, до них полшага,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Гляжу на знак и на лицо –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 это ж он был у Рейхстага,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 это ж он был тем бойцом,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Который все бои и дали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Прошёл под яростью атак!...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Есть ордена, и есть медали,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есть простой солдатский знак.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дни войны и все утраты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все победы в нём сошлись…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Увидишь знак – узнай солдата,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Герою низко поклонись.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Александр Александров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Солдатский знак\2013-12-01 13.21.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076700" cy="6248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8200" y="304800"/>
            <a:ext cx="4191000" cy="7015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Музейный экспонат - нагрудный знак «25 лет победы в войне 1941-1945 гг.» подарил нашему школьному музею участник Великой Отечественной войны –  Щербаков Николай Фёдорович, который 03.01.2013 года ушёл из жизни.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Николай Фёдорович был добрым другом нашего школьного музея, участником торжественных мероприятий, уроков памяти и гостем концертных программ.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 память о нём мы решили написать эту работу  и сказать, что за каждой наградой, большой или малой, скрывается судьба человека.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Этот знак был учреждён Приказом министра обороны СССР в мае 1970 года.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0960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Инвентарный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448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boirkka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90600" y="1524000"/>
            <a:ext cx="7239000" cy="48682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Юбилейным нагрудным  знаком награждались все военнослужащие и лица вольнонаёмного состава, принимавшие в рядах Вооружённых сил участие в Великой Отечественной войне 1941-1945 гг.;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image019.jpeg"/>
          <p:cNvPicPr>
            <a:picLocks noChangeAspect="1" noChangeArrowheads="1"/>
          </p:cNvPicPr>
          <p:nvPr/>
        </p:nvPicPr>
        <p:blipFill>
          <a:blip r:embed="rId2" cstate="print"/>
          <a:srcRect l="20560"/>
          <a:stretch>
            <a:fillRect/>
          </a:stretch>
        </p:blipFill>
        <p:spPr bwMode="auto">
          <a:xfrm>
            <a:off x="228600" y="1600200"/>
            <a:ext cx="6324600" cy="4886813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Партизаны и подпольщики, награждённые медалью «За победу над Германией в Великой Отечественной войне 1941-1945 гг.».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ocuments\Солдатский знак\MPobGerm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600200"/>
            <a:ext cx="2349056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cuments\port_artu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7239000" cy="4820603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Военнослужащие и лица вольнонаёмного состава частей и соединений Красной Армии, Тихоокеанского флота и Амурской военной флотилии, охранявшие государственную границу на Дальнем Востоке в период войны.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Первые нагрудные знаки «25 лет победы в войне 1941-1945 гг.» были вручены в торжественной обстановке 8 мая 1970 года нашим прославленным полководцам и военачальникам.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rpp.nashaucheba.ru/pars_docs/refs/3/2533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629400" cy="497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Солдатский знак\100_1430.JPG"/>
          <p:cNvPicPr>
            <a:picLocks noChangeAspect="1" noChangeArrowheads="1"/>
          </p:cNvPicPr>
          <p:nvPr/>
        </p:nvPicPr>
        <p:blipFill>
          <a:blip r:embed="rId2" cstate="print"/>
          <a:srcRect l="11327" t="1871" r="36794"/>
          <a:stretch>
            <a:fillRect/>
          </a:stretch>
        </p:blipFill>
        <p:spPr bwMode="auto">
          <a:xfrm>
            <a:off x="381000" y="381000"/>
            <a:ext cx="4724400" cy="61466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81600" y="302359"/>
            <a:ext cx="3733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Щербаков Николай Фёдорович в августе 1942 года в возрасте 18 лет был призван в ряды Советской армии и направлен в полковую школу под Уфой. Окончив школу в звании сержанта, был направлен в 631-ый полк в составе 159-ой дивизии третьего формирования, который формировался с 23 мая 1943 года в составе 68-ой армии Резерва Ставки ВГК на базе 20-ой отдельной стрелковой бригады (второго формирования). 15 июля 1943 года дивизию в составе  68-ой армии направили на фронт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0292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Боевое крещение дивизия получила в августе 1943 года в составе 68-ой армии Западного фронта в ходе Смоленской наступательной операции (с 7 августа по 2 октября 1943 года).  9 августа 1943 года ночью части дивизии скрытно вышли на исходный рубеж для наступления, а утром 10 августа 1943 года стремительным ударом освободили деревню Дворище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не трогать\Desktop\западный фронт\826ca6e217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229600" cy="4480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1303</TotalTime>
  <Words>849</Words>
  <Application>Microsoft Office PowerPoint</Application>
  <PresentationFormat>Экран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«Солдатский знак»</vt:lpstr>
      <vt:lpstr>Слайд 2</vt:lpstr>
      <vt:lpstr>Слайд 3</vt:lpstr>
      <vt:lpstr>Юбилейным нагрудным  знаком награждались все военнослужащие и лица вольнонаёмного состава, принимавшие в рядах Вооружённых сил участие в Великой Отечественной войне 1941-1945 гг.;</vt:lpstr>
      <vt:lpstr>Партизаны и подпольщики, награждённые медалью «За победу над Германией в Великой Отечественной войне 1941-1945 гг.».</vt:lpstr>
      <vt:lpstr> Военнослужащие и лица вольнонаёмного состава частей и соединений Красной Армии, Тихоокеанского флота и Амурской военной флотилии, охранявшие государственную границу на Дальнем Востоке в период войны.</vt:lpstr>
      <vt:lpstr>Первые нагрудные знаки «25 лет победы в войне 1941-1945 гг.» были вручены в торжественной обстановке 8 мая 1970 года нашим прославленным полководцам и военачальникам.</vt:lpstr>
      <vt:lpstr>Слайд 8</vt:lpstr>
      <vt:lpstr>Слайд 9</vt:lpstr>
      <vt:lpstr>Слайд 10</vt:lpstr>
      <vt:lpstr>Слайд 11</vt:lpstr>
      <vt:lpstr>Слайд 12</vt:lpstr>
      <vt:lpstr>Николай Фёдорович был участником торжественного мероприятия «ПОСТ № 1», которое ежегодно проводится в нашей школе 5 декабря.</vt:lpstr>
      <vt:lpstr>Проводя уроки памяти, Николай Фёдорович, рассказывал об интересных эпизодах, произошедших с ним во время войны. </vt:lpstr>
      <vt:lpstr>С огромным удовольствием посещал Николай Фёдорович и все концертные программы, которые проводятся в нашей школе ко Дню Победы.</vt:lpstr>
      <vt:lpstr>Слайд 16</vt:lpstr>
      <vt:lpstr>«Есть ордена, и есть медали, И есть простой солдатский знак. Все дни войны и все утраты И все победы в нём сошлись… Увидишь знак – узнай солдата, Герою низко поклонись.»               Александр Александров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Админ.</dc:creator>
  <cp:lastModifiedBy>user01</cp:lastModifiedBy>
  <cp:revision>132</cp:revision>
  <dcterms:created xsi:type="dcterms:W3CDTF">2013-04-22T05:58:36Z</dcterms:created>
  <dcterms:modified xsi:type="dcterms:W3CDTF">2013-12-29T11:59:30Z</dcterms:modified>
</cp:coreProperties>
</file>