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79" r:id="rId5"/>
    <p:sldId id="258" r:id="rId6"/>
    <p:sldId id="259" r:id="rId7"/>
    <p:sldId id="260" r:id="rId8"/>
    <p:sldId id="272" r:id="rId9"/>
    <p:sldId id="277" r:id="rId10"/>
    <p:sldId id="273" r:id="rId11"/>
    <p:sldId id="275" r:id="rId12"/>
    <p:sldId id="274" r:id="rId13"/>
    <p:sldId id="262" r:id="rId14"/>
    <p:sldId id="263" r:id="rId15"/>
    <p:sldId id="265" r:id="rId16"/>
    <p:sldId id="266" r:id="rId17"/>
    <p:sldId id="271" r:id="rId18"/>
    <p:sldId id="276" r:id="rId19"/>
    <p:sldId id="268" r:id="rId20"/>
    <p:sldId id="26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962400"/>
            <a:ext cx="7543800" cy="2057400"/>
          </a:xfrm>
        </p:spPr>
        <p:txBody>
          <a:bodyPr/>
          <a:lstStyle/>
          <a:p>
            <a:r>
              <a:rPr lang="ru-RU" dirty="0" smtClean="0"/>
              <a:t>Выполнила студентка 202 группы </a:t>
            </a:r>
            <a:r>
              <a:rPr lang="ru-RU" sz="2800" b="1" dirty="0" smtClean="0"/>
              <a:t>Шевченко Анна Олеговна</a:t>
            </a:r>
          </a:p>
          <a:p>
            <a:r>
              <a:rPr lang="ru-RU" sz="2800" b="1" dirty="0" smtClean="0"/>
              <a:t>Руководитель: </a:t>
            </a:r>
            <a:r>
              <a:rPr lang="ru-RU" sz="2800" b="1" dirty="0" err="1" smtClean="0"/>
              <a:t>Лумельская</a:t>
            </a:r>
            <a:r>
              <a:rPr lang="ru-RU" sz="2800" b="1" smtClean="0"/>
              <a:t> О.В.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2667000"/>
          </a:xfrm>
        </p:spPr>
        <p:txBody>
          <a:bodyPr/>
          <a:lstStyle/>
          <a:p>
            <a:r>
              <a:rPr lang="ru-RU" sz="3200" dirty="0" smtClean="0"/>
              <a:t>ГБОУ СПО КАМС №17</a:t>
            </a:r>
            <a:br>
              <a:rPr lang="ru-RU" sz="3200" dirty="0" smtClean="0"/>
            </a:br>
            <a:r>
              <a:rPr lang="ru-RU" sz="3200" dirty="0" smtClean="0"/>
              <a:t>Конкурс «Семейные фотохроники Великой Отечественной войны»</a:t>
            </a:r>
            <a:br>
              <a:rPr lang="ru-RU" sz="3200" dirty="0" smtClean="0"/>
            </a:br>
            <a:r>
              <a:rPr lang="ru-RU" sz="3200" dirty="0" smtClean="0"/>
              <a:t>Номинация </a:t>
            </a:r>
            <a:r>
              <a:rPr lang="ru-RU" sz="3200" dirty="0" smtClean="0"/>
              <a:t>2. </a:t>
            </a:r>
            <a:r>
              <a:rPr lang="ru-RU" dirty="0" smtClean="0"/>
              <a:t>Моя </a:t>
            </a:r>
            <a:r>
              <a:rPr lang="ru-RU" dirty="0" smtClean="0"/>
              <a:t>семья в истории страны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Я\Колледж № 17\прадедушка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136640" cy="467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Орден Красной Звезды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Орден Красного Знамени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Медаль « За победу над Германией в Великой Отечественной войне 1941-1945 гг. »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нас в семье остались только наградные книжки и удостоверения наград. Сами медали были переданы сыну Кулешова Степана Борисовича – Анатолию, кадровому офицеру Советской Армии – в Белоруссию.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Награды</a:t>
            </a:r>
            <a:endParaRPr lang="ru-RU" b="1" dirty="0">
              <a:cs typeface="Times New Roman" pitchFamily="18" charset="0"/>
            </a:endParaRPr>
          </a:p>
        </p:txBody>
      </p:sp>
      <p:pic>
        <p:nvPicPr>
          <p:cNvPr id="4" name="Picture 2" descr="D:\АНЯ\Колледж № 17\прадедуш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2610985" cy="3642113"/>
          </a:xfrm>
          <a:prstGeom prst="rect">
            <a:avLst/>
          </a:prstGeom>
          <a:noFill/>
        </p:spPr>
      </p:pic>
      <p:pic>
        <p:nvPicPr>
          <p:cNvPr id="5" name="Picture 3" descr="D:\АНЯ\Колледж № 17\прадедушка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43200"/>
            <a:ext cx="5042084" cy="34559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Я\Колледж № 17\прадедушка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107799" cy="4171358"/>
          </a:xfrm>
          <a:prstGeom prst="rect">
            <a:avLst/>
          </a:prstGeom>
          <a:noFill/>
        </p:spPr>
      </p:pic>
      <p:pic>
        <p:nvPicPr>
          <p:cNvPr id="4099" name="Picture 3" descr="D:\АНЯ\Колледж № 17\прадедушка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14600"/>
            <a:ext cx="5181600" cy="35001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Долгожданная встреча с семьёй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19400" y="5638800"/>
            <a:ext cx="34290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Встреча с женой и сыном на фронте.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1944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НЯ\Колледж № 17\прадедуш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486400" cy="4341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ru-RU" dirty="0" smtClean="0"/>
              <a:t>Послевоенные фотографии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228600" y="5486400"/>
            <a:ext cx="4191000" cy="1066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1946 год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ординарцем. Город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Сталино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(Донецк) УССР. Военный комендант города Сталина.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48200" y="5486400"/>
            <a:ext cx="4059237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1946 год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женой, сыном и дочерью. (на снимке знакомая семья и ординарец).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АНЯ\Колледж № 17\прадедуш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352800" cy="4411962"/>
          </a:xfrm>
          <a:prstGeom prst="rect">
            <a:avLst/>
          </a:prstGeom>
          <a:noFill/>
        </p:spPr>
      </p:pic>
      <p:pic>
        <p:nvPicPr>
          <p:cNvPr id="4099" name="Picture 3" descr="D:\АНЯ\Колледж № 17\прадедушка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3439092" cy="44195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00400" y="5486400"/>
            <a:ext cx="2819400" cy="838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Вся семья.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 Прилуки, Украина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1948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АНЯ\Колледж № 17\прадедуш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399205" cy="47252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76400" y="5181600"/>
            <a:ext cx="56388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1949 год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Черняховек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АНЯ\Колледж № 17\прадедушка\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525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33400" y="3962400"/>
            <a:ext cx="4059936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1950 год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Плунге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Литва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24400" y="5334000"/>
            <a:ext cx="4059936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1951 год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Плунге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Литва</a:t>
            </a:r>
          </a:p>
        </p:txBody>
      </p:sp>
      <p:pic>
        <p:nvPicPr>
          <p:cNvPr id="7170" name="Picture 2" descr="D:\АНЯ\Колледж № 17\прадедушк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163613" cy="2819400"/>
          </a:xfrm>
          <a:prstGeom prst="rect">
            <a:avLst/>
          </a:prstGeom>
          <a:noFill/>
        </p:spPr>
      </p:pic>
      <p:pic>
        <p:nvPicPr>
          <p:cNvPr id="7171" name="Picture 3" descr="D:\АНЯ\Колледж № 17\прадедушка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810000" cy="29331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Второй прадедушка - Шевченко Андрей Антонович. Про него я знаю мало. До войны он был председателем колхоза. Я знаю то, что он был репрессирован. Потом его оправдали и выпустили из тюрьмы совершенно больным. Он не мог ходить. Прабабушка выхаживала его целый год. А потом началась война и прадедушка пошёл на фронт.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Похоронка на прадедушку пришла  только осенью 1944 года, хотя погиб он в самом начале войны – 5 ноября 1941 года. Всю войну прабабушка ничего не знала о судьбе своего мужа. Где находится его могила – неизвестно.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прабабушка, и бабушка, и мой папа искали место захоронения, но безрезультатно.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Мой второй прадедушка (фотографий не сохранилось)</a:t>
            </a:r>
            <a:endParaRPr lang="ru-RU" b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05000" y="5715000"/>
            <a:ext cx="54102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Извещение о смерти, которое получила прабабушка Шевченко Екатерина Яковлевна.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АНЯ\Колледж № 17\прадедуш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867400" cy="5187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49530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Наверное, нет в России ни одной семьи, которой бы не коснулась война. Вот и моя семья пережила ужасы войны. Я не застала в живых своего прадедушку. Он умер, когда моей маме было 10 лет. И я могу знать о нём только по рассказам своей мамы и бабушки – его дочки, которая родилась в 1945 году, году Победы!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прадедушка – Кулешов Степан Борисович – был кадровый военный, офицер. Начало войны застало его и его семью в Прибалтике, почти на самой границе. Он был командиром отдельного понтонного батальона.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/>
              <a:t>Мой прадедушка</a:t>
            </a:r>
            <a:endParaRPr lang="ru-RU" b="1" dirty="0"/>
          </a:p>
        </p:txBody>
      </p:sp>
      <p:pic>
        <p:nvPicPr>
          <p:cNvPr id="4" name="Picture 2" descr="D:\АНЯ\Колледж № 17\прадедуш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14400"/>
            <a:ext cx="3251873" cy="4345423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5486400" y="5257800"/>
            <a:ext cx="3048000" cy="1295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Кулешов Степан Борисович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Командир отдельного понтонного батальона дивизии Черняховского, Прибалтика, город Рига, 1941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НЯ\Колледж № 17\прадедушк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962400" cy="5202803"/>
          </a:xfrm>
          <a:prstGeom prst="rect">
            <a:avLst/>
          </a:prstGeom>
          <a:noFill/>
        </p:spPr>
      </p:pic>
      <p:pic>
        <p:nvPicPr>
          <p:cNvPr id="9219" name="Picture 3" descr="D:\АНЯ\Колледж № 17\прадедушка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724400"/>
            <a:ext cx="4343400" cy="12872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53000" y="1371600"/>
            <a:ext cx="3429000" cy="32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Справка из Центрального архива Министерства обороны Российской Федерации, в которой указано, где воевал прадедушка и где погиб.</a:t>
            </a:r>
            <a:endParaRPr lang="ru-RU" sz="22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6002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пережили люди во время войны. С каждым годом всё меньше остаётся в живых тех, кто помнит войну. Война – это страшно! И нам надо знать и помнить свою историю, чтобы не было войны!</a:t>
            </a:r>
          </a:p>
        </p:txBody>
      </p:sp>
      <p:pic>
        <p:nvPicPr>
          <p:cNvPr id="3075" name="Picture 3" descr="D:\АНЯ\Колледж № 17\прадедушка\RIA-582224-Previ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6031173" cy="35138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Довоенные  фотографии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486400" y="5486400"/>
            <a:ext cx="1905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женой Марией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1935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838200" y="5257800"/>
            <a:ext cx="2895600" cy="762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Кулешов Степан Борисович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Командир Советской Армии 1939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АНЯ\Колледж № 17\прадедуш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2895600" cy="3713253"/>
          </a:xfrm>
          <a:prstGeom prst="rect">
            <a:avLst/>
          </a:prstGeom>
          <a:noFill/>
        </p:spPr>
      </p:pic>
      <p:pic>
        <p:nvPicPr>
          <p:cNvPr id="2051" name="Picture 3" descr="D:\АНЯ\Колледж № 17\прадедушка\3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438400"/>
            <a:ext cx="4724400" cy="2941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началась война, прабабушку с сыном эвакуировали в Брянск, к родным. Думали, что там не будет военных действий. Но никто и предположить не мог, что Брянск скоро захватят немцы. И он будет под оккупацией целых 2 года. Связь с семьёй будет потеряна. Никто тогда ещё не знал, что прадедушка будет сильно ранен, контужен. Целых 9 месяцев пролежит в госпитале. Не будет слышать и видеть из-за ранения. И только потом постепенно к нему вернутся и речь, и слух.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Прадедушка всю жизнь прожил с осколком рядом с сердцем. Врачи не стали его трогать, так как он был так близко у сердца, что прадедушка мог умереть во время операции.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нас дома хранятся письма с фронта, которые прадедушка писал своей семье. Это было самое начало войны – осень 1941 года.</a:t>
            </a:r>
          </a:p>
        </p:txBody>
      </p:sp>
    </p:spTree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/>
            <a:r>
              <a:rPr lang="ru-RU" b="1" dirty="0" smtClean="0"/>
              <a:t>Письмо с фронта</a:t>
            </a:r>
            <a:endParaRPr lang="ru-RU" b="1" dirty="0"/>
          </a:p>
        </p:txBody>
      </p:sp>
      <p:pic>
        <p:nvPicPr>
          <p:cNvPr id="4" name="Picture 2" descr="D:\АНЯ\Колледж № 17\прадедушка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733800" cy="4688597"/>
          </a:xfrm>
          <a:prstGeom prst="rect">
            <a:avLst/>
          </a:prstGeom>
          <a:noFill/>
        </p:spPr>
      </p:pic>
      <p:pic>
        <p:nvPicPr>
          <p:cNvPr id="5" name="Picture 3" descr="D:\АНЯ\Колледж № 17\прадедушка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849362" cy="47352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1941 год 3 сентября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Здравствуйте дорогие мои жена и сыночек Толик!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Первым делом сообщаю, что 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жив-здоров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чего и вам желаю в жизни вашей.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Сообщаю, что сегодня для меня большой праздник. Я получил от тебя письмо-открытку, а также от папы письмо. Я очень доволен, что ты получила аттестат на получение денег. Я высылаю справку на получение подъёмных и высылаю по почте 1000 рублей.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Передай Толику, что я очень был рад, когда получил его письмо. Целуй его за меня и скажи, когда кончится война – я приеду.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 спрашиваешь, что делать в отношении выезда из Брянска – тебе там виднее, пока ничего страшного, а там дело будет видно.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 живу как и все в полевых условиях, кушать хватает. Кончится война – увидимся. А всё остальное наживём. Не волнуйся. Береги себя и Толика.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Целую тебя и сынка Толика.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Ваш папа Стёпа.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Текст письма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НЯ\Колледж № 17\прадедушка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3276600" cy="4985055"/>
          </a:xfrm>
          <a:prstGeom prst="rect">
            <a:avLst/>
          </a:prstGeom>
          <a:noFill/>
        </p:spPr>
      </p:pic>
      <p:pic>
        <p:nvPicPr>
          <p:cNvPr id="5" name="Picture 3" descr="D:\АНЯ\Колледж № 17\прадедушка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276600" cy="4985053"/>
          </a:xfrm>
          <a:prstGeom prst="rect">
            <a:avLst/>
          </a:prstGeom>
          <a:noFill/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Ещё одно письмо с фронта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1941 год 20 сентября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Здравствуйте дорогие мои и милые – мамочка и сыночек Толенька.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Сообщаю Вам, что 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жив-здоров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чего и вам желаю.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Уже три месяца как мы разъехались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разные стороны. А причина этому эта проклятая война, навязанная нам. Но ничего, чему быть того не миновать. На то и война. А кончится война – съедемся обратно вместе и заживём уже по-новому.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сегодня узнал, что под Брянском велись бои с противником. И я теперь взволнован как никогда. Ибо ваша судьба мне не известна. Эвакуировали вас куда или нет? Как печально, что нарушена ваша спокойная жизнь. И что вы попали в такое тяжёлое положение. Но ни одни вы такие. Не падайте духом, ведь недолго до конца войны. И смотри там сама по обстоятельствам, что делать и как поступить. Я не знаю, если вас ещё не эвакуировали с Брянска в безопасное место, то ты смотри сама. Нужно держать связь с военкоматом и они тебе помогут. О новом адресе мне сообщи потом. Я теперь прямо расстроился, что с вами. И не знаю, получила ли ты моё последнее письмо и деньги по почте. А также не знаю, получишь ли ты и это моё письмо или нет?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Крепко очень не волнуйтесь и крепко не убивайтесь. Берегите себя. Окончится война – увидимся.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касается, как я здесь живу и как себя чувствую, то неплохо. Кушать хватает. Работаю день и ночь. А как и что работаю, когда увидимся – расскажу.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Ещё раз прошу – действуй там сама в зависимости от обстановки.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Целую тебя и сынка Толика много-много раз. Как хочется с вами увидится.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Ваш папка Стёпа.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Текст письма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Мама рассказывала мне, что спрашивала дедушку о том, как он воевал, что было на войне. И вспоминает, что дедушка не очень охотно рассказывал о войне, у него всегда наворачивались слёзы на глаза. Ему было тяжело вспоминать то, что он пережил. Но всё-таки несколько случаев из своей военной жизни он маме рассказал. Вот два из них.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Прадедушка с 1942 года был командиром сапёрного батальона. И вот однажды ему говорят, что надо отправить людей на разминирование какого-то участка территории. Дедушка отправил группу. Но в скором времени пришла весть, что вся группа подорвалась на мине. Фашисты придумали какие- то новые мины. Как их разминировать никто не знал. У них был какой-то секрет. Но приказ командования выполнять надо. И прадедушка посылает на разминирование другую группу. Но и эта группа тоже погибает. Тогда прадедушка принимает решение - идти самому. Не мог он посылать на верную гибель людей, на то он и командир, чтобы в трудную минуту брать всю ответственность на себя. Пошёл и смог разгадать хитрость, которую придумали немцы. Он смог разминировать мины. Это один случай.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вот ещё один. Однажды пришлось всей роте разминировать целое минное поле. И вдруг один из сапёров как закричит: «Отходите! Сейчас мина взорвётся! Передайте моим родным, что я умираю за Родину!..» Оказывается, у мины есть какая-то пружинка, которую нельзя задеть, иначе взорвёшься. А этот сапёр случайно её задел, но успел так крепко схватить её пальцами , что пока она медленно выходила, прощался с друзьями и жизнью, понимая, что сейчас раздастся взрыв, и он умрёт. И так он крепко держал эту пружинку, что она тихонько вышла  из отверстия и взрыва не произошло. Ему повезло! А дедушка рассказывал, что впервые в жизни  увидел, как человек на его глазах мгновенно стал седым. А пальцы, которыми он держал эту пружинку, почернели.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Военные истории, рассказанные прадедушкой моей маме</a:t>
            </a:r>
            <a:endParaRPr lang="ru-RU" dirty="0"/>
          </a:p>
        </p:txBody>
      </p:sp>
    </p:spTree>
  </p:cSld>
  <p:clrMapOvr>
    <a:masterClrMapping/>
  </p:clrMapOvr>
  <p:transition spd="med">
    <p:circl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349</TotalTime>
  <Words>1467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ГБОУ СПО КАМС №17 Конкурс «Семейные фотохроники Великой Отечественной войны» Номинация 2. Моя семья в истории страны</vt:lpstr>
      <vt:lpstr>Мой прадедушка</vt:lpstr>
      <vt:lpstr>Довоенные  фотографии</vt:lpstr>
      <vt:lpstr>Презентация PowerPoint</vt:lpstr>
      <vt:lpstr>Письмо с фронта</vt:lpstr>
      <vt:lpstr>Текст письма</vt:lpstr>
      <vt:lpstr>Ещё одно письмо с фронта</vt:lpstr>
      <vt:lpstr>Текст письма</vt:lpstr>
      <vt:lpstr>Военные истории, рассказанные прадедушкой моей маме</vt:lpstr>
      <vt:lpstr>Презентация PowerPoint</vt:lpstr>
      <vt:lpstr>Награды</vt:lpstr>
      <vt:lpstr>Презентация PowerPoint</vt:lpstr>
      <vt:lpstr>Долгожданная встреча с семьёй</vt:lpstr>
      <vt:lpstr>Послевоенные фотографии</vt:lpstr>
      <vt:lpstr>Презентация PowerPoint</vt:lpstr>
      <vt:lpstr>Презентация PowerPoint</vt:lpstr>
      <vt:lpstr>Презентация PowerPoint</vt:lpstr>
      <vt:lpstr>Мой второй прадедушка (фотографий не сохранилось)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Алексашкина Людмила</cp:lastModifiedBy>
  <cp:revision>78</cp:revision>
  <dcterms:created xsi:type="dcterms:W3CDTF">2013-12-01T15:43:17Z</dcterms:created>
  <dcterms:modified xsi:type="dcterms:W3CDTF">2013-12-12T07:12:14Z</dcterms:modified>
</cp:coreProperties>
</file>