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/>
              <a:t>Я ГОРЖУСЬ СВОИМ ПАПОЙ</a:t>
            </a:r>
            <a:endParaRPr lang="ru-RU" sz="4400" dirty="0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" r="799"/>
          <a:stretch>
            <a:fillRect/>
          </a:stretch>
        </p:blipFill>
        <p:spPr/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09600" y="2780929"/>
            <a:ext cx="2971800" cy="72008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Подготовил: Татаринов Константин</a:t>
            </a:r>
          </a:p>
          <a:p>
            <a:r>
              <a:rPr lang="ru-RU" dirty="0" smtClean="0"/>
              <a:t>Ученик 3 «А» класса прогимназии №1728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75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429000"/>
            <a:ext cx="2883987" cy="2448272"/>
          </a:xfrm>
        </p:spPr>
      </p:pic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74" y="3429000"/>
            <a:ext cx="2755569" cy="2448272"/>
          </a:xfrm>
        </p:spPr>
      </p:pic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609600" y="404664"/>
            <a:ext cx="7994848" cy="2808312"/>
          </a:xfrm>
        </p:spPr>
        <p:txBody>
          <a:bodyPr>
            <a:noAutofit/>
          </a:bodyPr>
          <a:lstStyle/>
          <a:p>
            <a:r>
              <a:rPr lang="ru-RU" sz="1800" b="1" i="1" dirty="0" smtClean="0"/>
              <a:t>Наш род состоит из потомственных военных и мой папа не стал исключением. Моего папу зовут Андрей. В 18 лет он ушел в армию. Он попал служить в оперативный полк Внутренних войск и уже через полгода после начала службы был отправлен в Чечню. Началась первая чеченская война. Почти всю службу он участвовал в специальных операциях против тех, кто хотел разрушить нашу страну. </a:t>
            </a:r>
          </a:p>
          <a:p>
            <a:r>
              <a:rPr lang="ru-RU" sz="1800" b="1" i="1" dirty="0" smtClean="0"/>
              <a:t>По словам папы, после службы на Северном Кавказе, он еще долго не мог снять погоны. И только за четыре года до моего рождения его форма надолго была повешена в шкаф.  Мой папа для меня является героем нашей семьи.</a:t>
            </a:r>
            <a:endParaRPr lang="ru-RU" sz="1800" b="1" i="1" dirty="0"/>
          </a:p>
        </p:txBody>
      </p:sp>
    </p:spTree>
    <p:extLst>
      <p:ext uri="{BB962C8B-B14F-4D97-AF65-F5344CB8AC3E}">
        <p14:creationId xmlns:p14="http://schemas.microsoft.com/office/powerpoint/2010/main" val="27481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609600" y="404664"/>
            <a:ext cx="7994848" cy="2808312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Напоминанием о тех годах для меня являются папины фотографии, краткие рассказы (по его словам я еще маленький для всей правды), которые кажутся нереальными для моего мирного детства и его ежегодные встречи с его боевыми товарищами. </a:t>
            </a:r>
          </a:p>
          <a:p>
            <a:r>
              <a:rPr lang="ru-RU" sz="2000" b="1" i="1" dirty="0" smtClean="0"/>
              <a:t>На всех его встречах появляется мальчик Никита. Он старше меня на 8 лет. Я знаю, что у него не стало родного папы, но появилось много неродных, в числе которых и мой отец. И тот новенький смартфон, купленный прошлым летом, предназначался ему. Но я не обижаюсь, я все понимаю.</a:t>
            </a:r>
            <a:endParaRPr lang="ru-RU" sz="2000" b="1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356991"/>
            <a:ext cx="3733800" cy="237626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45" y="3356992"/>
            <a:ext cx="3194310" cy="2520280"/>
          </a:xfrm>
        </p:spPr>
      </p:pic>
    </p:spTree>
    <p:extLst>
      <p:ext uri="{BB962C8B-B14F-4D97-AF65-F5344CB8AC3E}">
        <p14:creationId xmlns:p14="http://schemas.microsoft.com/office/powerpoint/2010/main" val="17242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5" y="1412776"/>
            <a:ext cx="3101975" cy="36724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548680"/>
            <a:ext cx="2971800" cy="720080"/>
          </a:xfrm>
        </p:spPr>
        <p:txBody>
          <a:bodyPr/>
          <a:lstStyle/>
          <a:p>
            <a:r>
              <a:rPr lang="ru-RU" sz="2800" b="1" dirty="0" smtClean="0"/>
              <a:t>Я родился:</a:t>
            </a:r>
            <a:endParaRPr lang="ru-RU" sz="2800" b="1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612648" y="1268760"/>
            <a:ext cx="4535416" cy="4446241"/>
          </a:xfrm>
        </p:spPr>
        <p:txBody>
          <a:bodyPr>
            <a:noAutofit/>
          </a:bodyPr>
          <a:lstStyle/>
          <a:p>
            <a:pPr marL="342900" indent="-342900">
              <a:buFontTx/>
              <a:buChar char="-"/>
            </a:pPr>
            <a:r>
              <a:rPr lang="ru-RU" sz="2000" b="1" i="1" dirty="0" smtClean="0"/>
              <a:t>Через 58 лет после окончания Великой Отечественной Войны</a:t>
            </a:r>
          </a:p>
          <a:p>
            <a:pPr marL="342900" indent="-342900">
              <a:buFontTx/>
              <a:buChar char="-"/>
            </a:pPr>
            <a:r>
              <a:rPr lang="ru-RU" sz="2000" b="1" i="1" dirty="0" smtClean="0"/>
              <a:t>Через 15 лет после окончания войны в Афганистане</a:t>
            </a:r>
          </a:p>
          <a:p>
            <a:pPr marL="342900" indent="-342900">
              <a:buFontTx/>
              <a:buChar char="-"/>
            </a:pPr>
            <a:r>
              <a:rPr lang="ru-RU" sz="2000" b="1" i="1" dirty="0" smtClean="0"/>
              <a:t>Через 8 лет после окончания первой чеченской войны</a:t>
            </a:r>
          </a:p>
          <a:p>
            <a:pPr marL="342900" indent="-342900">
              <a:buFontTx/>
              <a:buChar char="-"/>
            </a:pPr>
            <a:r>
              <a:rPr lang="ru-RU" sz="2000" b="1" i="1" dirty="0" smtClean="0"/>
              <a:t>И через 4 года после окончания второй</a:t>
            </a:r>
          </a:p>
          <a:p>
            <a:pPr marL="342900" indent="-342900">
              <a:buFontTx/>
              <a:buChar char="-"/>
            </a:pPr>
            <a:r>
              <a:rPr lang="ru-RU" sz="2000" b="1" i="1" dirty="0" smtClean="0"/>
              <a:t>Мне было 4 года, когда был конфликт с Грузией</a:t>
            </a:r>
          </a:p>
          <a:p>
            <a:pPr marL="342900" indent="-342900">
              <a:buFontTx/>
              <a:buChar char="-"/>
            </a:pPr>
            <a:r>
              <a:rPr lang="ru-RU" sz="2000" b="1" i="1" dirty="0" smtClean="0"/>
              <a:t>Через 8 лет я и сам смогу взять в руки автомат и защищать Родину…..</a:t>
            </a:r>
            <a:endParaRPr lang="ru-RU" sz="2000" b="1" i="1" dirty="0"/>
          </a:p>
          <a:p>
            <a:pPr marL="342900" indent="-342900">
              <a:buFontTx/>
              <a:buChar char="-"/>
            </a:pP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4224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3429000"/>
            <a:ext cx="3048000" cy="2286000"/>
          </a:xfrm>
        </p:spPr>
      </p:pic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609600" y="404664"/>
            <a:ext cx="7994848" cy="2376264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Как говорит мой папа: «Мы живем в такой стране, где оружие никогда не ставится на предохранитель». </a:t>
            </a:r>
          </a:p>
          <a:p>
            <a:r>
              <a:rPr lang="ru-RU" sz="2000" b="1" i="1" dirty="0" smtClean="0"/>
              <a:t>В продолжении этого хочу сказать, что мой двоюродный брат Андрей в настоящее время служит в морской пехоте России и сейчас находится у берегов Сирии.</a:t>
            </a:r>
            <a:endParaRPr lang="ru-RU" sz="2000" b="1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1" y="3501007"/>
            <a:ext cx="3105918" cy="2304257"/>
          </a:xfrm>
        </p:spPr>
      </p:pic>
    </p:spTree>
    <p:extLst>
      <p:ext uri="{BB962C8B-B14F-4D97-AF65-F5344CB8AC3E}">
        <p14:creationId xmlns:p14="http://schemas.microsoft.com/office/powerpoint/2010/main" val="416341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12776"/>
            <a:ext cx="4608512" cy="4104456"/>
          </a:xfr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2648" y="1447800"/>
            <a:ext cx="3167264" cy="3925416"/>
          </a:xfrm>
        </p:spPr>
        <p:txBody>
          <a:bodyPr/>
          <a:lstStyle/>
          <a:p>
            <a:r>
              <a:rPr lang="ru-RU" sz="2800" b="1" i="1" dirty="0" smtClean="0"/>
              <a:t>Я очень хочу вырасти сильным и мужественным человеком.</a:t>
            </a:r>
            <a:br>
              <a:rPr lang="ru-RU" sz="2800" b="1" i="1" dirty="0" smtClean="0"/>
            </a:br>
            <a:r>
              <a:rPr lang="ru-RU" sz="2800" b="1" i="1" dirty="0" smtClean="0"/>
              <a:t>Я хочу также, как и мой папа, защищать свою семью и свою Родину.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44173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72</TotalTime>
  <Words>340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Горизонт</vt:lpstr>
      <vt:lpstr>Я ГОРЖУСЬ СВОИМ ПАПОЙ</vt:lpstr>
      <vt:lpstr>Презентация PowerPoint</vt:lpstr>
      <vt:lpstr>Презентация PowerPoint</vt:lpstr>
      <vt:lpstr>Я родился:</vt:lpstr>
      <vt:lpstr>Презентация PowerPoint</vt:lpstr>
      <vt:lpstr>Я очень хочу вырасти сильным и мужественным человеком. Я хочу также, как и мой папа, защищать свою семью и свою Родину.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ГОРЖУСЬ СВОИМ ПАПОЙ</dc:title>
  <dc:creator>Татаринов Андрей Алексеевич</dc:creator>
  <cp:lastModifiedBy>Татаринов</cp:lastModifiedBy>
  <cp:revision>12</cp:revision>
  <dcterms:created xsi:type="dcterms:W3CDTF">2013-12-17T06:45:14Z</dcterms:created>
  <dcterms:modified xsi:type="dcterms:W3CDTF">2013-12-17T19:32:04Z</dcterms:modified>
</cp:coreProperties>
</file>